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8" r:id="rId2"/>
    <p:sldId id="314" r:id="rId3"/>
    <p:sldId id="309" r:id="rId4"/>
    <p:sldId id="274" r:id="rId5"/>
    <p:sldId id="271" r:id="rId6"/>
    <p:sldId id="311" r:id="rId7"/>
    <p:sldId id="315" r:id="rId8"/>
    <p:sldId id="312" r:id="rId9"/>
    <p:sldId id="317" r:id="rId10"/>
    <p:sldId id="318" r:id="rId11"/>
    <p:sldId id="322" r:id="rId12"/>
    <p:sldId id="323" r:id="rId13"/>
    <p:sldId id="324" r:id="rId14"/>
    <p:sldId id="319" r:id="rId15"/>
    <p:sldId id="320" r:id="rId16"/>
    <p:sldId id="321" r:id="rId17"/>
    <p:sldId id="298" r:id="rId18"/>
    <p:sldId id="316" r:id="rId19"/>
    <p:sldId id="326" r:id="rId20"/>
    <p:sldId id="325" r:id="rId21"/>
    <p:sldId id="327" r:id="rId22"/>
    <p:sldId id="329" r:id="rId23"/>
    <p:sldId id="26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103"/>
    <a:srgbClr val="B4621E"/>
    <a:srgbClr val="643022"/>
    <a:srgbClr val="8D4C17"/>
    <a:srgbClr val="232C12"/>
    <a:srgbClr val="E08B44"/>
    <a:srgbClr val="E9AD5D"/>
    <a:srgbClr val="E190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07148-3D1F-4D77-9032-F6AC9F415B72}" type="doc">
      <dgm:prSet loTypeId="urn:microsoft.com/office/officeart/2005/8/layout/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7AA75CF9-5444-4F4A-8142-E8F1CB51D9A2}">
      <dgm:prSet phldrT="[Текст]" custT="1"/>
      <dgm:spPr>
        <a:solidFill>
          <a:srgbClr val="B257F7">
            <a:alpha val="43922"/>
          </a:srgbClr>
        </a:solidFill>
      </dgm:spPr>
      <dgm:t>
        <a:bodyPr/>
        <a:lstStyle/>
        <a:p>
          <a:pPr algn="r"/>
          <a:r>
            <a: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вибір основних стратегічних напрямів діяльності учителя на уроках математики з метою формування предметних компетентностей учнів</a:t>
          </a:r>
          <a:endParaRPr lang="en-US" sz="24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39AC8C6-3E91-4393-8555-83BC46377F88}" type="parTrans" cxnId="{4D43DC74-7DD6-4BF9-8673-4B391C882214}">
      <dgm:prSet/>
      <dgm:spPr/>
      <dgm:t>
        <a:bodyPr/>
        <a:lstStyle/>
        <a:p>
          <a:endParaRPr lang="en-US"/>
        </a:p>
      </dgm:t>
    </dgm:pt>
    <dgm:pt modelId="{D60E8BEC-B761-4A4C-AF44-B896304C0502}" type="sibTrans" cxnId="{4D43DC74-7DD6-4BF9-8673-4B391C882214}">
      <dgm:prSet/>
      <dgm:spPr/>
      <dgm:t>
        <a:bodyPr/>
        <a:lstStyle/>
        <a:p>
          <a:endParaRPr lang="en-US"/>
        </a:p>
      </dgm:t>
    </dgm:pt>
    <dgm:pt modelId="{D786B0D3-A036-436A-AD05-9F8EFD52806D}">
      <dgm:prSet phldrT="[Текст]" custT="1"/>
      <dgm:spPr>
        <a:solidFill>
          <a:schemeClr val="accent6">
            <a:lumMod val="60000"/>
            <a:lumOff val="40000"/>
            <a:alpha val="65000"/>
          </a:schemeClr>
        </a:solidFill>
      </dgm:spPr>
      <dgm:t>
        <a:bodyPr/>
        <a:lstStyle/>
        <a:p>
          <a:r>
            <a:rPr lang="uk-UA" sz="2400" b="1" dirty="0" smtClean="0">
              <a:solidFill>
                <a:srgbClr val="002060"/>
              </a:solidFill>
              <a:latin typeface="Arial" charset="0"/>
              <a:cs typeface="Arial" charset="0"/>
            </a:rPr>
            <a:t>ознайомлення з передовим педагогічним досвідом</a:t>
          </a:r>
          <a:endParaRPr lang="en-US" sz="2400" dirty="0">
            <a:solidFill>
              <a:srgbClr val="002060"/>
            </a:solidFill>
          </a:endParaRPr>
        </a:p>
      </dgm:t>
    </dgm:pt>
    <dgm:pt modelId="{7DB08AE9-2045-45C5-BC5F-4D5227C34E07}" type="parTrans" cxnId="{E6C96AB6-27BF-426B-A685-36E2F8383A49}">
      <dgm:prSet/>
      <dgm:spPr/>
      <dgm:t>
        <a:bodyPr/>
        <a:lstStyle/>
        <a:p>
          <a:endParaRPr lang="en-US"/>
        </a:p>
      </dgm:t>
    </dgm:pt>
    <dgm:pt modelId="{87CBB414-5330-4358-9962-F8149C30DF50}" type="sibTrans" cxnId="{E6C96AB6-27BF-426B-A685-36E2F8383A49}">
      <dgm:prSet/>
      <dgm:spPr/>
      <dgm:t>
        <a:bodyPr/>
        <a:lstStyle/>
        <a:p>
          <a:endParaRPr lang="en-US"/>
        </a:p>
      </dgm:t>
    </dgm:pt>
    <dgm:pt modelId="{8013DC95-5F00-44B1-A42F-5B7916FF661B}">
      <dgm:prSet phldrT="[Текст]" custT="1"/>
      <dgm:spPr>
        <a:solidFill>
          <a:srgbClr val="92D050">
            <a:alpha val="59000"/>
          </a:srgbClr>
        </a:solidFill>
      </dgm:spPr>
      <dgm:t>
        <a:bodyPr/>
        <a:lstStyle/>
        <a:p>
          <a:r>
            <a:rPr lang="uk-UA" sz="2400" b="1" dirty="0" smtClean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rPr>
            <a:t>реалізація потенціалу учня та розвиток особистих здібностей школярів</a:t>
          </a:r>
          <a:endParaRPr lang="en-US" sz="2400" dirty="0">
            <a:solidFill>
              <a:schemeClr val="accent2">
                <a:lumMod val="50000"/>
              </a:schemeClr>
            </a:solidFill>
          </a:endParaRPr>
        </a:p>
      </dgm:t>
    </dgm:pt>
    <dgm:pt modelId="{F938E1B5-E2C1-4DB9-86E3-24D6590D8329}" type="parTrans" cxnId="{F9650663-1D8D-4E99-9CCE-3C976E2290D7}">
      <dgm:prSet/>
      <dgm:spPr/>
      <dgm:t>
        <a:bodyPr/>
        <a:lstStyle/>
        <a:p>
          <a:endParaRPr lang="en-US"/>
        </a:p>
      </dgm:t>
    </dgm:pt>
    <dgm:pt modelId="{02AFB111-CB99-4DD9-A06C-47FDCF0365DD}" type="sibTrans" cxnId="{F9650663-1D8D-4E99-9CCE-3C976E2290D7}">
      <dgm:prSet/>
      <dgm:spPr/>
      <dgm:t>
        <a:bodyPr/>
        <a:lstStyle/>
        <a:p>
          <a:endParaRPr lang="en-US"/>
        </a:p>
      </dgm:t>
    </dgm:pt>
    <dgm:pt modelId="{664AAB03-36F8-45C3-BD3D-612DF403A74C}" type="pres">
      <dgm:prSet presAssocID="{D6507148-3D1F-4D77-9032-F6AC9F415B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6FE50B-5291-47A0-9768-62CB00AC61EB}" type="pres">
      <dgm:prSet presAssocID="{7AA75CF9-5444-4F4A-8142-E8F1CB51D9A2}" presName="parentLin" presStyleCnt="0"/>
      <dgm:spPr/>
    </dgm:pt>
    <dgm:pt modelId="{A510EB74-BF5B-4104-AFD4-316FFE7C9899}" type="pres">
      <dgm:prSet presAssocID="{7AA75CF9-5444-4F4A-8142-E8F1CB51D9A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EFB1524-6049-4752-9452-87FFF5FBC4E5}" type="pres">
      <dgm:prSet presAssocID="{7AA75CF9-5444-4F4A-8142-E8F1CB51D9A2}" presName="parentText" presStyleLbl="node1" presStyleIdx="0" presStyleCnt="3" custScaleX="142308" custScaleY="340974" custLinFactY="-100000" custLinFactNeighborX="-439" custLinFactNeighborY="-1575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C7D3F-3C71-474D-9746-85A392DA1535}" type="pres">
      <dgm:prSet presAssocID="{7AA75CF9-5444-4F4A-8142-E8F1CB51D9A2}" presName="negativeSpace" presStyleCnt="0"/>
      <dgm:spPr/>
    </dgm:pt>
    <dgm:pt modelId="{FAB16965-18C8-4FEA-9B65-3D365A91F287}" type="pres">
      <dgm:prSet presAssocID="{7AA75CF9-5444-4F4A-8142-E8F1CB51D9A2}" presName="childText" presStyleLbl="conFgAcc1" presStyleIdx="0" presStyleCnt="3">
        <dgm:presLayoutVars>
          <dgm:bulletEnabled val="1"/>
        </dgm:presLayoutVars>
      </dgm:prSet>
      <dgm:spPr/>
    </dgm:pt>
    <dgm:pt modelId="{9AF4D5C6-9BAC-45CC-BB5A-3B949EBE11D2}" type="pres">
      <dgm:prSet presAssocID="{D60E8BEC-B761-4A4C-AF44-B896304C0502}" presName="spaceBetweenRectangles" presStyleCnt="0"/>
      <dgm:spPr/>
    </dgm:pt>
    <dgm:pt modelId="{42A4CC5A-85A9-4A0B-B907-A78432EB3819}" type="pres">
      <dgm:prSet presAssocID="{D786B0D3-A036-436A-AD05-9F8EFD52806D}" presName="parentLin" presStyleCnt="0"/>
      <dgm:spPr/>
    </dgm:pt>
    <dgm:pt modelId="{DF26F553-5EDA-4AE7-8E41-A6048BE29250}" type="pres">
      <dgm:prSet presAssocID="{D786B0D3-A036-436A-AD05-9F8EFD52806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FFE651-C664-482D-8E8B-7EFDE51D734B}" type="pres">
      <dgm:prSet presAssocID="{D786B0D3-A036-436A-AD05-9F8EFD52806D}" presName="parentText" presStyleLbl="node1" presStyleIdx="1" presStyleCnt="3" custScaleX="127593" custScaleY="353033" custLinFactNeighborX="3898" custLinFactNeighborY="-140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D6744-F187-4548-A4D6-727548D2FCB6}" type="pres">
      <dgm:prSet presAssocID="{D786B0D3-A036-436A-AD05-9F8EFD52806D}" presName="negativeSpace" presStyleCnt="0"/>
      <dgm:spPr/>
    </dgm:pt>
    <dgm:pt modelId="{5E20BE17-9571-44D2-866F-95312009B06E}" type="pres">
      <dgm:prSet presAssocID="{D786B0D3-A036-436A-AD05-9F8EFD52806D}" presName="childText" presStyleLbl="conFgAcc1" presStyleIdx="1" presStyleCnt="3">
        <dgm:presLayoutVars>
          <dgm:bulletEnabled val="1"/>
        </dgm:presLayoutVars>
      </dgm:prSet>
      <dgm:spPr/>
    </dgm:pt>
    <dgm:pt modelId="{26C71D11-3313-47A0-AF9E-2EB780B630AB}" type="pres">
      <dgm:prSet presAssocID="{87CBB414-5330-4358-9962-F8149C30DF50}" presName="spaceBetweenRectangles" presStyleCnt="0"/>
      <dgm:spPr/>
    </dgm:pt>
    <dgm:pt modelId="{7546F7CF-750F-4198-ACD7-27950153A000}" type="pres">
      <dgm:prSet presAssocID="{8013DC95-5F00-44B1-A42F-5B7916FF661B}" presName="parentLin" presStyleCnt="0"/>
      <dgm:spPr/>
    </dgm:pt>
    <dgm:pt modelId="{E4602396-4563-439F-BD57-7DD5DA8281B1}" type="pres">
      <dgm:prSet presAssocID="{8013DC95-5F00-44B1-A42F-5B7916FF661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22EFC8D-6E13-45C1-AF80-D818697BBE0F}" type="pres">
      <dgm:prSet presAssocID="{8013DC95-5F00-44B1-A42F-5B7916FF661B}" presName="parentText" presStyleLbl="node1" presStyleIdx="2" presStyleCnt="3" custScaleX="125849" custScaleY="384025" custLinFactNeighborX="3796" custLinFactNeighborY="33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63689-D78F-4AAE-B6E3-85C2E1E498FF}" type="pres">
      <dgm:prSet presAssocID="{8013DC95-5F00-44B1-A42F-5B7916FF661B}" presName="negativeSpace" presStyleCnt="0"/>
      <dgm:spPr/>
    </dgm:pt>
    <dgm:pt modelId="{3EDF878F-E8C5-4DBB-8736-56316B3A6F97}" type="pres">
      <dgm:prSet presAssocID="{8013DC95-5F00-44B1-A42F-5B7916FF661B}" presName="childText" presStyleLbl="conFgAcc1" presStyleIdx="2" presStyleCnt="3" custLinFactNeighborX="-5420" custLinFactNeighborY="1199">
        <dgm:presLayoutVars>
          <dgm:bulletEnabled val="1"/>
        </dgm:presLayoutVars>
      </dgm:prSet>
      <dgm:spPr/>
    </dgm:pt>
  </dgm:ptLst>
  <dgm:cxnLst>
    <dgm:cxn modelId="{3A7E2792-1215-4415-9D14-EDEB67ECA164}" type="presOf" srcId="{8013DC95-5F00-44B1-A42F-5B7916FF661B}" destId="{E4602396-4563-439F-BD57-7DD5DA8281B1}" srcOrd="0" destOrd="0" presId="urn:microsoft.com/office/officeart/2005/8/layout/list1"/>
    <dgm:cxn modelId="{E9C5603A-7A06-4B04-8E1F-836AB118BDB1}" type="presOf" srcId="{7AA75CF9-5444-4F4A-8142-E8F1CB51D9A2}" destId="{A510EB74-BF5B-4104-AFD4-316FFE7C9899}" srcOrd="0" destOrd="0" presId="urn:microsoft.com/office/officeart/2005/8/layout/list1"/>
    <dgm:cxn modelId="{E6C96AB6-27BF-426B-A685-36E2F8383A49}" srcId="{D6507148-3D1F-4D77-9032-F6AC9F415B72}" destId="{D786B0D3-A036-436A-AD05-9F8EFD52806D}" srcOrd="1" destOrd="0" parTransId="{7DB08AE9-2045-45C5-BC5F-4D5227C34E07}" sibTransId="{87CBB414-5330-4358-9962-F8149C30DF50}"/>
    <dgm:cxn modelId="{F9650663-1D8D-4E99-9CCE-3C976E2290D7}" srcId="{D6507148-3D1F-4D77-9032-F6AC9F415B72}" destId="{8013DC95-5F00-44B1-A42F-5B7916FF661B}" srcOrd="2" destOrd="0" parTransId="{F938E1B5-E2C1-4DB9-86E3-24D6590D8329}" sibTransId="{02AFB111-CB99-4DD9-A06C-47FDCF0365DD}"/>
    <dgm:cxn modelId="{FF1E0754-5AF7-474E-A1AE-F686454693E5}" type="presOf" srcId="{8013DC95-5F00-44B1-A42F-5B7916FF661B}" destId="{422EFC8D-6E13-45C1-AF80-D818697BBE0F}" srcOrd="1" destOrd="0" presId="urn:microsoft.com/office/officeart/2005/8/layout/list1"/>
    <dgm:cxn modelId="{D10E09E7-94C6-4CAE-A2DA-9AC09343BDDA}" type="presOf" srcId="{D786B0D3-A036-436A-AD05-9F8EFD52806D}" destId="{DF26F553-5EDA-4AE7-8E41-A6048BE29250}" srcOrd="0" destOrd="0" presId="urn:microsoft.com/office/officeart/2005/8/layout/list1"/>
    <dgm:cxn modelId="{2F92985B-BA83-4A48-A2FE-337BB264D41D}" type="presOf" srcId="{D6507148-3D1F-4D77-9032-F6AC9F415B72}" destId="{664AAB03-36F8-45C3-BD3D-612DF403A74C}" srcOrd="0" destOrd="0" presId="urn:microsoft.com/office/officeart/2005/8/layout/list1"/>
    <dgm:cxn modelId="{10663290-43E6-4271-8A24-156B58B1CED0}" type="presOf" srcId="{7AA75CF9-5444-4F4A-8142-E8F1CB51D9A2}" destId="{8EFB1524-6049-4752-9452-87FFF5FBC4E5}" srcOrd="1" destOrd="0" presId="urn:microsoft.com/office/officeart/2005/8/layout/list1"/>
    <dgm:cxn modelId="{95347C1C-5842-4208-8ADF-2F6A7461EC1D}" type="presOf" srcId="{D786B0D3-A036-436A-AD05-9F8EFD52806D}" destId="{DAFFE651-C664-482D-8E8B-7EFDE51D734B}" srcOrd="1" destOrd="0" presId="urn:microsoft.com/office/officeart/2005/8/layout/list1"/>
    <dgm:cxn modelId="{4D43DC74-7DD6-4BF9-8673-4B391C882214}" srcId="{D6507148-3D1F-4D77-9032-F6AC9F415B72}" destId="{7AA75CF9-5444-4F4A-8142-E8F1CB51D9A2}" srcOrd="0" destOrd="0" parTransId="{039AC8C6-3E91-4393-8555-83BC46377F88}" sibTransId="{D60E8BEC-B761-4A4C-AF44-B896304C0502}"/>
    <dgm:cxn modelId="{0FB26F8D-787D-4C3A-A140-A4E853A5E406}" type="presParOf" srcId="{664AAB03-36F8-45C3-BD3D-612DF403A74C}" destId="{756FE50B-5291-47A0-9768-62CB00AC61EB}" srcOrd="0" destOrd="0" presId="urn:microsoft.com/office/officeart/2005/8/layout/list1"/>
    <dgm:cxn modelId="{371A4746-9EAD-4924-BF31-A0A5BB97F691}" type="presParOf" srcId="{756FE50B-5291-47A0-9768-62CB00AC61EB}" destId="{A510EB74-BF5B-4104-AFD4-316FFE7C9899}" srcOrd="0" destOrd="0" presId="urn:microsoft.com/office/officeart/2005/8/layout/list1"/>
    <dgm:cxn modelId="{3FDD9AF2-76B1-40F5-80C6-C8CD3CF1EBE9}" type="presParOf" srcId="{756FE50B-5291-47A0-9768-62CB00AC61EB}" destId="{8EFB1524-6049-4752-9452-87FFF5FBC4E5}" srcOrd="1" destOrd="0" presId="urn:microsoft.com/office/officeart/2005/8/layout/list1"/>
    <dgm:cxn modelId="{DCDC7AF6-8C47-46E1-8A17-7E0284F3C7D9}" type="presParOf" srcId="{664AAB03-36F8-45C3-BD3D-612DF403A74C}" destId="{FF0C7D3F-3C71-474D-9746-85A392DA1535}" srcOrd="1" destOrd="0" presId="urn:microsoft.com/office/officeart/2005/8/layout/list1"/>
    <dgm:cxn modelId="{E798DFE4-1CD7-4DFE-B8AD-147F6372B320}" type="presParOf" srcId="{664AAB03-36F8-45C3-BD3D-612DF403A74C}" destId="{FAB16965-18C8-4FEA-9B65-3D365A91F287}" srcOrd="2" destOrd="0" presId="urn:microsoft.com/office/officeart/2005/8/layout/list1"/>
    <dgm:cxn modelId="{2DBE4137-481B-4935-BEDF-173B3852C47F}" type="presParOf" srcId="{664AAB03-36F8-45C3-BD3D-612DF403A74C}" destId="{9AF4D5C6-9BAC-45CC-BB5A-3B949EBE11D2}" srcOrd="3" destOrd="0" presId="urn:microsoft.com/office/officeart/2005/8/layout/list1"/>
    <dgm:cxn modelId="{84E46A68-5899-40FB-A335-D144E38C2915}" type="presParOf" srcId="{664AAB03-36F8-45C3-BD3D-612DF403A74C}" destId="{42A4CC5A-85A9-4A0B-B907-A78432EB3819}" srcOrd="4" destOrd="0" presId="urn:microsoft.com/office/officeart/2005/8/layout/list1"/>
    <dgm:cxn modelId="{24B70A8B-FBCB-45DA-A854-0B8AA67BCD53}" type="presParOf" srcId="{42A4CC5A-85A9-4A0B-B907-A78432EB3819}" destId="{DF26F553-5EDA-4AE7-8E41-A6048BE29250}" srcOrd="0" destOrd="0" presId="urn:microsoft.com/office/officeart/2005/8/layout/list1"/>
    <dgm:cxn modelId="{B95DC3A6-6C0B-4EAB-A839-DF51CA1BE52E}" type="presParOf" srcId="{42A4CC5A-85A9-4A0B-B907-A78432EB3819}" destId="{DAFFE651-C664-482D-8E8B-7EFDE51D734B}" srcOrd="1" destOrd="0" presId="urn:microsoft.com/office/officeart/2005/8/layout/list1"/>
    <dgm:cxn modelId="{F0F7395A-B1C0-462F-856D-DAB174F95B4D}" type="presParOf" srcId="{664AAB03-36F8-45C3-BD3D-612DF403A74C}" destId="{1F2D6744-F187-4548-A4D6-727548D2FCB6}" srcOrd="5" destOrd="0" presId="urn:microsoft.com/office/officeart/2005/8/layout/list1"/>
    <dgm:cxn modelId="{C75AF92B-12C1-4D28-8B9D-5C3EC57F85F0}" type="presParOf" srcId="{664AAB03-36F8-45C3-BD3D-612DF403A74C}" destId="{5E20BE17-9571-44D2-866F-95312009B06E}" srcOrd="6" destOrd="0" presId="urn:microsoft.com/office/officeart/2005/8/layout/list1"/>
    <dgm:cxn modelId="{D02FE3EA-2FDF-48B8-ACF2-DA0CA6DB81A3}" type="presParOf" srcId="{664AAB03-36F8-45C3-BD3D-612DF403A74C}" destId="{26C71D11-3313-47A0-AF9E-2EB780B630AB}" srcOrd="7" destOrd="0" presId="urn:microsoft.com/office/officeart/2005/8/layout/list1"/>
    <dgm:cxn modelId="{2563D125-5FF2-464B-871E-02A82D818ABF}" type="presParOf" srcId="{664AAB03-36F8-45C3-BD3D-612DF403A74C}" destId="{7546F7CF-750F-4198-ACD7-27950153A000}" srcOrd="8" destOrd="0" presId="urn:microsoft.com/office/officeart/2005/8/layout/list1"/>
    <dgm:cxn modelId="{803824A1-1307-4D93-9C20-854D0DA224C5}" type="presParOf" srcId="{7546F7CF-750F-4198-ACD7-27950153A000}" destId="{E4602396-4563-439F-BD57-7DD5DA8281B1}" srcOrd="0" destOrd="0" presId="urn:microsoft.com/office/officeart/2005/8/layout/list1"/>
    <dgm:cxn modelId="{76BB598B-D8F9-4221-B40B-05CCB85C3F48}" type="presParOf" srcId="{7546F7CF-750F-4198-ACD7-27950153A000}" destId="{422EFC8D-6E13-45C1-AF80-D818697BBE0F}" srcOrd="1" destOrd="0" presId="urn:microsoft.com/office/officeart/2005/8/layout/list1"/>
    <dgm:cxn modelId="{4D7D27D1-7F25-4ABF-BBF9-606A9016B703}" type="presParOf" srcId="{664AAB03-36F8-45C3-BD3D-612DF403A74C}" destId="{21A63689-D78F-4AAE-B6E3-85C2E1E498FF}" srcOrd="9" destOrd="0" presId="urn:microsoft.com/office/officeart/2005/8/layout/list1"/>
    <dgm:cxn modelId="{BB5AD968-E3A2-4CF0-A94B-A16AAF3B3361}" type="presParOf" srcId="{664AAB03-36F8-45C3-BD3D-612DF403A74C}" destId="{3EDF878F-E8C5-4DBB-8736-56316B3A6F97}" srcOrd="10" destOrd="0" presId="urn:microsoft.com/office/officeart/2005/8/layout/list1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23C2E-FBE4-43AF-8FF3-B86EF8D7979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8AF9E5A-7754-4F9B-AAB3-81D6304CF4EF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sz="600" dirty="0"/>
        </a:p>
      </dgm:t>
    </dgm:pt>
    <dgm:pt modelId="{58535E2D-33F5-46A5-9620-48453980EC38}" type="parTrans" cxnId="{B875211A-7EBA-46D2-9897-E3C1EDB3D8C0}">
      <dgm:prSet/>
      <dgm:spPr/>
      <dgm:t>
        <a:bodyPr/>
        <a:lstStyle/>
        <a:p>
          <a:endParaRPr lang="uk-UA"/>
        </a:p>
      </dgm:t>
    </dgm:pt>
    <dgm:pt modelId="{2B3406F0-89F7-4573-9F6C-E3A70D47CB97}" type="sibTrans" cxnId="{B875211A-7EBA-46D2-9897-E3C1EDB3D8C0}">
      <dgm:prSet/>
      <dgm:spPr/>
      <dgm:t>
        <a:bodyPr/>
        <a:lstStyle/>
        <a:p>
          <a:endParaRPr lang="uk-UA"/>
        </a:p>
      </dgm:t>
    </dgm:pt>
    <dgm:pt modelId="{35BEB2E4-1D6B-415A-A272-AF1B10971F11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>
              <a:effectLst/>
              <a:latin typeface="Times New Roman" pitchFamily="18" charset="0"/>
            </a:rPr>
            <a:t>Закон України «Про освіту»</a:t>
          </a:r>
          <a:endParaRPr lang="uk-UA" dirty="0"/>
        </a:p>
      </dgm:t>
    </dgm:pt>
    <dgm:pt modelId="{E4E20A96-CB68-4809-8125-5C72A7C5CE63}" type="parTrans" cxnId="{E7617F73-4143-49D7-8E5E-E7BE27FBC718}">
      <dgm:prSet/>
      <dgm:spPr/>
      <dgm:t>
        <a:bodyPr/>
        <a:lstStyle/>
        <a:p>
          <a:endParaRPr lang="uk-UA"/>
        </a:p>
      </dgm:t>
    </dgm:pt>
    <dgm:pt modelId="{7DE90133-2030-4D8A-B626-72A80BFB67FB}" type="sibTrans" cxnId="{E7617F73-4143-49D7-8E5E-E7BE27FBC718}">
      <dgm:prSet/>
      <dgm:spPr/>
      <dgm:t>
        <a:bodyPr/>
        <a:lstStyle/>
        <a:p>
          <a:endParaRPr lang="uk-UA"/>
        </a:p>
      </dgm:t>
    </dgm:pt>
    <dgm:pt modelId="{C9120EB5-A075-4386-A37E-A2B33E99A6BF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DF287292-E67C-4B10-BF85-A6959B8680D4}" type="parTrans" cxnId="{8F28D1D9-D49B-481A-BAD4-16FF5DBFA17C}">
      <dgm:prSet/>
      <dgm:spPr/>
      <dgm:t>
        <a:bodyPr/>
        <a:lstStyle/>
        <a:p>
          <a:endParaRPr lang="uk-UA"/>
        </a:p>
      </dgm:t>
    </dgm:pt>
    <dgm:pt modelId="{8924BE91-C582-4403-AC42-C8FF38D0663B}" type="sibTrans" cxnId="{8F28D1D9-D49B-481A-BAD4-16FF5DBFA17C}">
      <dgm:prSet/>
      <dgm:spPr/>
      <dgm:t>
        <a:bodyPr/>
        <a:lstStyle/>
        <a:p>
          <a:endParaRPr lang="uk-UA"/>
        </a:p>
      </dgm:t>
    </dgm:pt>
    <dgm:pt modelId="{35BC43BA-0DE5-4FF2-8B0D-E9DA8EC2492C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>
              <a:effectLst/>
              <a:latin typeface="Times New Roman" pitchFamily="18" charset="0"/>
            </a:rPr>
            <a:t>Закон України «Про  загальну середню освіту»</a:t>
          </a:r>
          <a:endParaRPr lang="uk-UA" dirty="0"/>
        </a:p>
      </dgm:t>
    </dgm:pt>
    <dgm:pt modelId="{7EDFE218-8047-47FF-BC56-32D7E106CFF5}" type="parTrans" cxnId="{4FB1DFDD-D06D-43CB-ACE2-03DA9C09C2FF}">
      <dgm:prSet/>
      <dgm:spPr/>
      <dgm:t>
        <a:bodyPr/>
        <a:lstStyle/>
        <a:p>
          <a:endParaRPr lang="uk-UA"/>
        </a:p>
      </dgm:t>
    </dgm:pt>
    <dgm:pt modelId="{3014EB0E-D142-445A-ACB2-27B0FEC1C2D4}" type="sibTrans" cxnId="{4FB1DFDD-D06D-43CB-ACE2-03DA9C09C2FF}">
      <dgm:prSet/>
      <dgm:spPr/>
      <dgm:t>
        <a:bodyPr/>
        <a:lstStyle/>
        <a:p>
          <a:endParaRPr lang="uk-UA"/>
        </a:p>
      </dgm:t>
    </dgm:pt>
    <dgm:pt modelId="{1258507A-438F-4718-A29F-7CA86EE7E75E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>
              <a:effectLst/>
              <a:latin typeface="Times New Roman" pitchFamily="18" charset="0"/>
            </a:rPr>
            <a:t>Державний стандарт базової та повної загальної    середньої освіти</a:t>
          </a:r>
          <a:r>
            <a:rPr lang="uk-UA" dirty="0" smtClean="0">
              <a:effectLst/>
              <a:latin typeface="Monotype Corsiva" pitchFamily="66" charset="0"/>
            </a:rPr>
            <a:t> </a:t>
          </a:r>
          <a:endParaRPr lang="uk-UA" dirty="0"/>
        </a:p>
      </dgm:t>
    </dgm:pt>
    <dgm:pt modelId="{958ACE6D-7AC3-4BE8-A87B-98B467C8C67C}" type="parTrans" cxnId="{8BCB5613-B41D-4DE4-9322-2704C2A37DEB}">
      <dgm:prSet/>
      <dgm:spPr/>
      <dgm:t>
        <a:bodyPr/>
        <a:lstStyle/>
        <a:p>
          <a:endParaRPr lang="uk-UA"/>
        </a:p>
      </dgm:t>
    </dgm:pt>
    <dgm:pt modelId="{304BD1B7-F2FD-46A1-8F1C-F0F727A19AA3}" type="sibTrans" cxnId="{8BCB5613-B41D-4DE4-9322-2704C2A37DEB}">
      <dgm:prSet/>
      <dgm:spPr/>
      <dgm:t>
        <a:bodyPr/>
        <a:lstStyle/>
        <a:p>
          <a:endParaRPr lang="uk-UA"/>
        </a:p>
      </dgm:t>
    </dgm:pt>
    <dgm:pt modelId="{50CA1B9E-0A4E-4259-BC4E-0EBB1A069C0A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280566FC-FC04-471A-974E-C05148C31D65}" type="parTrans" cxnId="{521D6EBB-BFC9-4120-8B4D-BC0CC0FEE0B4}">
      <dgm:prSet/>
      <dgm:spPr/>
      <dgm:t>
        <a:bodyPr/>
        <a:lstStyle/>
        <a:p>
          <a:endParaRPr lang="uk-UA"/>
        </a:p>
      </dgm:t>
    </dgm:pt>
    <dgm:pt modelId="{5DBF09FB-F842-4C81-8B5A-42CC61F56D60}" type="sibTrans" cxnId="{521D6EBB-BFC9-4120-8B4D-BC0CC0FEE0B4}">
      <dgm:prSet/>
      <dgm:spPr/>
      <dgm:t>
        <a:bodyPr/>
        <a:lstStyle/>
        <a:p>
          <a:endParaRPr lang="uk-UA"/>
        </a:p>
      </dgm:t>
    </dgm:pt>
    <dgm:pt modelId="{1079B711-35ED-459D-84B9-A9F8239B5AA8}">
      <dgm:prSet phldrT="[Текст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uk-UA" dirty="0" smtClean="0"/>
            <a:t>Роботи учених </a:t>
          </a:r>
          <a:r>
            <a:rPr lang="uk-UA" dirty="0" err="1" smtClean="0"/>
            <a:t>Рубінштейна</a:t>
          </a:r>
          <a:r>
            <a:rPr lang="uk-UA" dirty="0" smtClean="0"/>
            <a:t> С.Л., М. Бурди, І.</a:t>
          </a:r>
          <a:r>
            <a:rPr lang="uk-UA" dirty="0" err="1" smtClean="0"/>
            <a:t>Ільницької</a:t>
          </a:r>
          <a:endParaRPr lang="uk-UA" dirty="0"/>
        </a:p>
      </dgm:t>
    </dgm:pt>
    <dgm:pt modelId="{C76394CD-7B49-459C-85C6-13ED92E8189C}" type="parTrans" cxnId="{1EC5B539-04F3-413E-A6D2-FFD09274F894}">
      <dgm:prSet/>
      <dgm:spPr/>
      <dgm:t>
        <a:bodyPr/>
        <a:lstStyle/>
        <a:p>
          <a:endParaRPr lang="uk-UA"/>
        </a:p>
      </dgm:t>
    </dgm:pt>
    <dgm:pt modelId="{AEA12AAC-94EF-4B8A-8C7B-E5A17BB0A1E3}" type="sibTrans" cxnId="{1EC5B539-04F3-413E-A6D2-FFD09274F894}">
      <dgm:prSet/>
      <dgm:spPr/>
      <dgm:t>
        <a:bodyPr/>
        <a:lstStyle/>
        <a:p>
          <a:endParaRPr lang="uk-UA"/>
        </a:p>
      </dgm:t>
    </dgm:pt>
    <dgm:pt modelId="{A569D880-8096-49F2-9D9A-D5AFB86A36D7}" type="pres">
      <dgm:prSet presAssocID="{05A23C2E-FBE4-43AF-8FF3-B86EF8D797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CFE6681-7CC9-4A55-AB75-DFA438A0036C}" type="pres">
      <dgm:prSet presAssocID="{E8AF9E5A-7754-4F9B-AAB3-81D6304CF4EF}" presName="composite" presStyleCnt="0"/>
      <dgm:spPr/>
    </dgm:pt>
    <dgm:pt modelId="{37EA09BA-0451-412A-A4F7-64EAA6E74813}" type="pres">
      <dgm:prSet presAssocID="{E8AF9E5A-7754-4F9B-AAB3-81D6304CF4E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D29ECF-318E-422E-9F89-DA2EBB3DD825}" type="pres">
      <dgm:prSet presAssocID="{E8AF9E5A-7754-4F9B-AAB3-81D6304CF4E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1BFA351-7ED9-49DF-B0E2-D4AA06E8E3C3}" type="pres">
      <dgm:prSet presAssocID="{2B3406F0-89F7-4573-9F6C-E3A70D47CB97}" presName="sp" presStyleCnt="0"/>
      <dgm:spPr/>
    </dgm:pt>
    <dgm:pt modelId="{54CAC8A2-6C94-4EC0-86AE-F54F7D3C76DD}" type="pres">
      <dgm:prSet presAssocID="{C9120EB5-A075-4386-A37E-A2B33E99A6BF}" presName="composite" presStyleCnt="0"/>
      <dgm:spPr/>
    </dgm:pt>
    <dgm:pt modelId="{88E2BE0F-897C-498E-9791-2BCDDAB2AC94}" type="pres">
      <dgm:prSet presAssocID="{C9120EB5-A075-4386-A37E-A2B33E99A6B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F169CA-1B8F-41C0-A414-061D108C7334}" type="pres">
      <dgm:prSet presAssocID="{C9120EB5-A075-4386-A37E-A2B33E99A6B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638A90-0321-4709-BD4B-04407FDEB319}" type="pres">
      <dgm:prSet presAssocID="{8924BE91-C582-4403-AC42-C8FF38D0663B}" presName="sp" presStyleCnt="0"/>
      <dgm:spPr/>
    </dgm:pt>
    <dgm:pt modelId="{1FFC137D-61F5-4651-9D8C-062BED0E93B1}" type="pres">
      <dgm:prSet presAssocID="{50CA1B9E-0A4E-4259-BC4E-0EBB1A069C0A}" presName="composite" presStyleCnt="0"/>
      <dgm:spPr/>
    </dgm:pt>
    <dgm:pt modelId="{90B7A983-F5F7-4D17-AA72-466ABFF6A998}" type="pres">
      <dgm:prSet presAssocID="{50CA1B9E-0A4E-4259-BC4E-0EBB1A069C0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134A67-9C8D-4379-AD1E-F16A88A7DA30}" type="pres">
      <dgm:prSet presAssocID="{50CA1B9E-0A4E-4259-BC4E-0EBB1A069C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1D6EBB-BFC9-4120-8B4D-BC0CC0FEE0B4}" srcId="{05A23C2E-FBE4-43AF-8FF3-B86EF8D79799}" destId="{50CA1B9E-0A4E-4259-BC4E-0EBB1A069C0A}" srcOrd="2" destOrd="0" parTransId="{280566FC-FC04-471A-974E-C05148C31D65}" sibTransId="{5DBF09FB-F842-4C81-8B5A-42CC61F56D60}"/>
    <dgm:cxn modelId="{9A350DFA-3978-4656-8731-AF38DE8D46DA}" type="presOf" srcId="{35BEB2E4-1D6B-415A-A272-AF1B10971F11}" destId="{B4D29ECF-318E-422E-9F89-DA2EBB3DD825}" srcOrd="0" destOrd="0" presId="urn:microsoft.com/office/officeart/2005/8/layout/chevron2"/>
    <dgm:cxn modelId="{8F28D1D9-D49B-481A-BAD4-16FF5DBFA17C}" srcId="{05A23C2E-FBE4-43AF-8FF3-B86EF8D79799}" destId="{C9120EB5-A075-4386-A37E-A2B33E99A6BF}" srcOrd="1" destOrd="0" parTransId="{DF287292-E67C-4B10-BF85-A6959B8680D4}" sibTransId="{8924BE91-C582-4403-AC42-C8FF38D0663B}"/>
    <dgm:cxn modelId="{B875211A-7EBA-46D2-9897-E3C1EDB3D8C0}" srcId="{05A23C2E-FBE4-43AF-8FF3-B86EF8D79799}" destId="{E8AF9E5A-7754-4F9B-AAB3-81D6304CF4EF}" srcOrd="0" destOrd="0" parTransId="{58535E2D-33F5-46A5-9620-48453980EC38}" sibTransId="{2B3406F0-89F7-4573-9F6C-E3A70D47CB97}"/>
    <dgm:cxn modelId="{3435DD10-F16B-4D87-8862-BE0D18EB92FC}" type="presOf" srcId="{1079B711-35ED-459D-84B9-A9F8239B5AA8}" destId="{CE134A67-9C8D-4379-AD1E-F16A88A7DA30}" srcOrd="0" destOrd="0" presId="urn:microsoft.com/office/officeart/2005/8/layout/chevron2"/>
    <dgm:cxn modelId="{1EC5B539-04F3-413E-A6D2-FFD09274F894}" srcId="{50CA1B9E-0A4E-4259-BC4E-0EBB1A069C0A}" destId="{1079B711-35ED-459D-84B9-A9F8239B5AA8}" srcOrd="0" destOrd="0" parTransId="{C76394CD-7B49-459C-85C6-13ED92E8189C}" sibTransId="{AEA12AAC-94EF-4B8A-8C7B-E5A17BB0A1E3}"/>
    <dgm:cxn modelId="{A32CB351-91F4-4FC2-BDF9-B251DB3C14FF}" type="presOf" srcId="{C9120EB5-A075-4386-A37E-A2B33E99A6BF}" destId="{88E2BE0F-897C-498E-9791-2BCDDAB2AC94}" srcOrd="0" destOrd="0" presId="urn:microsoft.com/office/officeart/2005/8/layout/chevron2"/>
    <dgm:cxn modelId="{EDAE583F-C8AA-4AD2-94C6-1B6D03EDE39C}" type="presOf" srcId="{05A23C2E-FBE4-43AF-8FF3-B86EF8D79799}" destId="{A569D880-8096-49F2-9D9A-D5AFB86A36D7}" srcOrd="0" destOrd="0" presId="urn:microsoft.com/office/officeart/2005/8/layout/chevron2"/>
    <dgm:cxn modelId="{F444CA32-EC45-437E-BC0E-8E91B7ADFE8C}" type="presOf" srcId="{E8AF9E5A-7754-4F9B-AAB3-81D6304CF4EF}" destId="{37EA09BA-0451-412A-A4F7-64EAA6E74813}" srcOrd="0" destOrd="0" presId="urn:microsoft.com/office/officeart/2005/8/layout/chevron2"/>
    <dgm:cxn modelId="{8BCB5613-B41D-4DE4-9322-2704C2A37DEB}" srcId="{C9120EB5-A075-4386-A37E-A2B33E99A6BF}" destId="{1258507A-438F-4718-A29F-7CA86EE7E75E}" srcOrd="1" destOrd="0" parTransId="{958ACE6D-7AC3-4BE8-A87B-98B467C8C67C}" sibTransId="{304BD1B7-F2FD-46A1-8F1C-F0F727A19AA3}"/>
    <dgm:cxn modelId="{E7617F73-4143-49D7-8E5E-E7BE27FBC718}" srcId="{E8AF9E5A-7754-4F9B-AAB3-81D6304CF4EF}" destId="{35BEB2E4-1D6B-415A-A272-AF1B10971F11}" srcOrd="0" destOrd="0" parTransId="{E4E20A96-CB68-4809-8125-5C72A7C5CE63}" sibTransId="{7DE90133-2030-4D8A-B626-72A80BFB67FB}"/>
    <dgm:cxn modelId="{4FB1DFDD-D06D-43CB-ACE2-03DA9C09C2FF}" srcId="{C9120EB5-A075-4386-A37E-A2B33E99A6BF}" destId="{35BC43BA-0DE5-4FF2-8B0D-E9DA8EC2492C}" srcOrd="0" destOrd="0" parTransId="{7EDFE218-8047-47FF-BC56-32D7E106CFF5}" sibTransId="{3014EB0E-D142-445A-ACB2-27B0FEC1C2D4}"/>
    <dgm:cxn modelId="{3B1CFAFE-66C3-4EB6-892B-4EE86679A026}" type="presOf" srcId="{1258507A-438F-4718-A29F-7CA86EE7E75E}" destId="{DDF169CA-1B8F-41C0-A414-061D108C7334}" srcOrd="0" destOrd="1" presId="urn:microsoft.com/office/officeart/2005/8/layout/chevron2"/>
    <dgm:cxn modelId="{A330C0C9-6BA6-4021-96E3-2DB0D88F7AEA}" type="presOf" srcId="{50CA1B9E-0A4E-4259-BC4E-0EBB1A069C0A}" destId="{90B7A983-F5F7-4D17-AA72-466ABFF6A998}" srcOrd="0" destOrd="0" presId="urn:microsoft.com/office/officeart/2005/8/layout/chevron2"/>
    <dgm:cxn modelId="{2727D405-2A59-445D-A4A0-1AA51C254DB0}" type="presOf" srcId="{35BC43BA-0DE5-4FF2-8B0D-E9DA8EC2492C}" destId="{DDF169CA-1B8F-41C0-A414-061D108C7334}" srcOrd="0" destOrd="0" presId="urn:microsoft.com/office/officeart/2005/8/layout/chevron2"/>
    <dgm:cxn modelId="{AEFB6C34-B500-4198-9AC4-6932FACDB74E}" type="presParOf" srcId="{A569D880-8096-49F2-9D9A-D5AFB86A36D7}" destId="{7CFE6681-7CC9-4A55-AB75-DFA438A0036C}" srcOrd="0" destOrd="0" presId="urn:microsoft.com/office/officeart/2005/8/layout/chevron2"/>
    <dgm:cxn modelId="{4D815516-B905-4918-ABCF-BECCFF2AC2ED}" type="presParOf" srcId="{7CFE6681-7CC9-4A55-AB75-DFA438A0036C}" destId="{37EA09BA-0451-412A-A4F7-64EAA6E74813}" srcOrd="0" destOrd="0" presId="urn:microsoft.com/office/officeart/2005/8/layout/chevron2"/>
    <dgm:cxn modelId="{834352C2-0038-4DA3-AB55-81B82672A5DA}" type="presParOf" srcId="{7CFE6681-7CC9-4A55-AB75-DFA438A0036C}" destId="{B4D29ECF-318E-422E-9F89-DA2EBB3DD825}" srcOrd="1" destOrd="0" presId="urn:microsoft.com/office/officeart/2005/8/layout/chevron2"/>
    <dgm:cxn modelId="{7019B920-2E36-4FF2-AB2E-258BB2358B67}" type="presParOf" srcId="{A569D880-8096-49F2-9D9A-D5AFB86A36D7}" destId="{41BFA351-7ED9-49DF-B0E2-D4AA06E8E3C3}" srcOrd="1" destOrd="0" presId="urn:microsoft.com/office/officeart/2005/8/layout/chevron2"/>
    <dgm:cxn modelId="{F441997F-0F68-4415-82CE-55F018AAB357}" type="presParOf" srcId="{A569D880-8096-49F2-9D9A-D5AFB86A36D7}" destId="{54CAC8A2-6C94-4EC0-86AE-F54F7D3C76DD}" srcOrd="2" destOrd="0" presId="urn:microsoft.com/office/officeart/2005/8/layout/chevron2"/>
    <dgm:cxn modelId="{DC2F8423-8613-4BA6-9DFE-1B4A8F265CDA}" type="presParOf" srcId="{54CAC8A2-6C94-4EC0-86AE-F54F7D3C76DD}" destId="{88E2BE0F-897C-498E-9791-2BCDDAB2AC94}" srcOrd="0" destOrd="0" presId="urn:microsoft.com/office/officeart/2005/8/layout/chevron2"/>
    <dgm:cxn modelId="{92E4CA68-4FC0-4EDB-9071-4E872F0C76C0}" type="presParOf" srcId="{54CAC8A2-6C94-4EC0-86AE-F54F7D3C76DD}" destId="{DDF169CA-1B8F-41C0-A414-061D108C7334}" srcOrd="1" destOrd="0" presId="urn:microsoft.com/office/officeart/2005/8/layout/chevron2"/>
    <dgm:cxn modelId="{23563BF6-728E-4F17-8D5A-61C026629C98}" type="presParOf" srcId="{A569D880-8096-49F2-9D9A-D5AFB86A36D7}" destId="{C0638A90-0321-4709-BD4B-04407FDEB319}" srcOrd="3" destOrd="0" presId="urn:microsoft.com/office/officeart/2005/8/layout/chevron2"/>
    <dgm:cxn modelId="{48382C67-B8AC-48F4-AB5B-F73B636CDE39}" type="presParOf" srcId="{A569D880-8096-49F2-9D9A-D5AFB86A36D7}" destId="{1FFC137D-61F5-4651-9D8C-062BED0E93B1}" srcOrd="4" destOrd="0" presId="urn:microsoft.com/office/officeart/2005/8/layout/chevron2"/>
    <dgm:cxn modelId="{C209A102-C53A-4FDD-AEE9-E5E7A25DA297}" type="presParOf" srcId="{1FFC137D-61F5-4651-9D8C-062BED0E93B1}" destId="{90B7A983-F5F7-4D17-AA72-466ABFF6A998}" srcOrd="0" destOrd="0" presId="urn:microsoft.com/office/officeart/2005/8/layout/chevron2"/>
    <dgm:cxn modelId="{4C3EA1EE-6D62-4315-8B55-D8A727983477}" type="presParOf" srcId="{1FFC137D-61F5-4651-9D8C-062BED0E93B1}" destId="{CE134A67-9C8D-4379-AD1E-F16A88A7DA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8F6C2-BFED-4400-888C-65D2BB1D9346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7339206-B8F5-4066-865A-E12EE88E11B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створюю на уроках атмосферу зацікавленості для кожного учня</a:t>
          </a:r>
          <a:endParaRPr lang="uk-UA" sz="1600" dirty="0"/>
        </a:p>
      </dgm:t>
    </dgm:pt>
    <dgm:pt modelId="{4C63FA90-F8E4-4838-993F-30EFFCB0A6FB}" type="parTrans" cxnId="{DFA08BB5-8C2E-4E6A-8DE0-CB75B9AE287D}">
      <dgm:prSet/>
      <dgm:spPr/>
      <dgm:t>
        <a:bodyPr/>
        <a:lstStyle/>
        <a:p>
          <a:endParaRPr lang="uk-UA"/>
        </a:p>
      </dgm:t>
    </dgm:pt>
    <dgm:pt modelId="{13586267-D30B-411A-A1AB-31F31D979E81}" type="sibTrans" cxnId="{DFA08BB5-8C2E-4E6A-8DE0-CB75B9AE287D}">
      <dgm:prSet/>
      <dgm:spPr/>
      <dgm:t>
        <a:bodyPr/>
        <a:lstStyle/>
        <a:p>
          <a:endParaRPr lang="uk-UA"/>
        </a:p>
      </dgm:t>
    </dgm:pt>
    <dgm:pt modelId="{740683F5-DAB0-4A7D-B6AD-09A52091EDE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стимулюю учнів до використання різних способів виконання завдань без боязні помилки</a:t>
          </a:r>
          <a:endParaRPr lang="uk-UA" sz="1600" dirty="0"/>
        </a:p>
      </dgm:t>
    </dgm:pt>
    <dgm:pt modelId="{D03EEB96-65A3-4F18-9C4C-0A3209AAAE5B}" type="parTrans" cxnId="{501289A4-6F72-4B55-A300-D8D4E75B187D}">
      <dgm:prSet/>
      <dgm:spPr/>
      <dgm:t>
        <a:bodyPr/>
        <a:lstStyle/>
        <a:p>
          <a:endParaRPr lang="uk-UA"/>
        </a:p>
      </dgm:t>
    </dgm:pt>
    <dgm:pt modelId="{6720E7BD-788C-438E-807E-2DB5D4D79F3A}" type="sibTrans" cxnId="{501289A4-6F72-4B55-A300-D8D4E75B187D}">
      <dgm:prSet/>
      <dgm:spPr/>
      <dgm:t>
        <a:bodyPr/>
        <a:lstStyle/>
        <a:p>
          <a:endParaRPr lang="uk-UA"/>
        </a:p>
      </dgm:t>
    </dgm:pt>
    <dgm:pt modelId="{4FEB7F6E-43F8-4C3F-8531-7A351DB5D0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урізноманітнюю форми і методи навчальної діяльності орієнтуючи їх на конкретного учня</a:t>
          </a:r>
          <a:endParaRPr lang="uk-UA" sz="1600" dirty="0"/>
        </a:p>
      </dgm:t>
    </dgm:pt>
    <dgm:pt modelId="{2239943B-9C49-4D4B-A068-190B7276A803}" type="parTrans" cxnId="{67E0BF61-87FB-4C28-9E9F-F25014C6B644}">
      <dgm:prSet/>
      <dgm:spPr/>
      <dgm:t>
        <a:bodyPr/>
        <a:lstStyle/>
        <a:p>
          <a:endParaRPr lang="uk-UA"/>
        </a:p>
      </dgm:t>
    </dgm:pt>
    <dgm:pt modelId="{76D499A7-330D-4322-8BC2-274D8F8AA948}" type="sibTrans" cxnId="{67E0BF61-87FB-4C28-9E9F-F25014C6B644}">
      <dgm:prSet/>
      <dgm:spPr/>
      <dgm:t>
        <a:bodyPr/>
        <a:lstStyle/>
        <a:p>
          <a:endParaRPr lang="uk-UA"/>
        </a:p>
      </dgm:t>
    </dgm:pt>
    <dgm:pt modelId="{26D0DF46-7E11-4906-8021-796FF68C327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підтримую учня в його бажанні відшукати свій спосіб розв'язування тієї чи іншої задачі</a:t>
          </a:r>
          <a:endParaRPr lang="uk-UA" sz="1600" dirty="0"/>
        </a:p>
      </dgm:t>
    </dgm:pt>
    <dgm:pt modelId="{840CD79E-B6A4-4C02-84DE-B1252819947D}" type="parTrans" cxnId="{B74207BA-11D8-4A06-8320-4AC2B12CEB06}">
      <dgm:prSet/>
      <dgm:spPr/>
      <dgm:t>
        <a:bodyPr/>
        <a:lstStyle/>
        <a:p>
          <a:endParaRPr lang="uk-UA"/>
        </a:p>
      </dgm:t>
    </dgm:pt>
    <dgm:pt modelId="{22B74631-B222-4620-978B-9F128EB2A4B4}" type="sibTrans" cxnId="{B74207BA-11D8-4A06-8320-4AC2B12CEB06}">
      <dgm:prSet/>
      <dgm:spPr/>
      <dgm:t>
        <a:bodyPr/>
        <a:lstStyle/>
        <a:p>
          <a:endParaRPr lang="uk-UA"/>
        </a:p>
      </dgm:t>
    </dgm:pt>
    <dgm:pt modelId="{EA0BBCFC-7657-4428-9DE2-E60781137D15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вчу аналізувати власну роботу, а також роботу інших учнів класу на уроках математики</a:t>
          </a:r>
          <a:endParaRPr lang="uk-UA" sz="1600" dirty="0"/>
        </a:p>
      </dgm:t>
    </dgm:pt>
    <dgm:pt modelId="{6828C503-7AAE-4B94-96F5-AB7438A7304F}" type="parTrans" cxnId="{61111DC5-F30E-4055-9EBF-4B058E04BAE2}">
      <dgm:prSet/>
      <dgm:spPr/>
      <dgm:t>
        <a:bodyPr/>
        <a:lstStyle/>
        <a:p>
          <a:endParaRPr lang="uk-UA"/>
        </a:p>
      </dgm:t>
    </dgm:pt>
    <dgm:pt modelId="{0385FEA5-FD19-4526-BE4A-18796818B85B}" type="sibTrans" cxnId="{61111DC5-F30E-4055-9EBF-4B058E04BAE2}">
      <dgm:prSet/>
      <dgm:spPr/>
      <dgm:t>
        <a:bodyPr/>
        <a:lstStyle/>
        <a:p>
          <a:endParaRPr lang="uk-UA"/>
        </a:p>
      </dgm:t>
    </dgm:pt>
    <dgm:pt modelId="{E5339CA8-D7FC-4AD3-9B7E-27323D3AB65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створюю педагогічні ситуації на уроках, які дають змогу кожній особистості проявити ініціативу, самостійність у роботі</a:t>
          </a:r>
          <a:endParaRPr lang="uk-UA" sz="1600" dirty="0"/>
        </a:p>
      </dgm:t>
    </dgm:pt>
    <dgm:pt modelId="{6185C043-A94C-4195-B498-77AB29A2803E}" type="parTrans" cxnId="{CD5AD585-CF7D-41B3-A002-0C2E938ABDE3}">
      <dgm:prSet/>
      <dgm:spPr/>
      <dgm:t>
        <a:bodyPr/>
        <a:lstStyle/>
        <a:p>
          <a:endParaRPr lang="uk-UA"/>
        </a:p>
      </dgm:t>
    </dgm:pt>
    <dgm:pt modelId="{ACBE99B5-1116-4009-8768-8E332A750B41}" type="sibTrans" cxnId="{CD5AD585-CF7D-41B3-A002-0C2E938ABDE3}">
      <dgm:prSet/>
      <dgm:spPr/>
      <dgm:t>
        <a:bodyPr/>
        <a:lstStyle/>
        <a:p>
          <a:endParaRPr lang="uk-UA"/>
        </a:p>
      </dgm:t>
    </dgm:pt>
    <dgm:pt modelId="{52D9AFD5-2482-421E-B549-0EC128C47A8A}" type="pres">
      <dgm:prSet presAssocID="{7918F6C2-BFED-4400-888C-65D2BB1D93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52DA123-F698-4F2B-84AC-445CDC0E4D51}" type="pres">
      <dgm:prSet presAssocID="{87339206-B8F5-4066-865A-E12EE88E11BF}" presName="parentLin" presStyleCnt="0"/>
      <dgm:spPr/>
    </dgm:pt>
    <dgm:pt modelId="{C345AAD4-24E6-4218-A0CB-37159D026244}" type="pres">
      <dgm:prSet presAssocID="{87339206-B8F5-4066-865A-E12EE88E11BF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F094726D-FDF6-4FFF-BB34-E154366FC6CE}" type="pres">
      <dgm:prSet presAssocID="{87339206-B8F5-4066-865A-E12EE88E11BF}" presName="parentText" presStyleLbl="node1" presStyleIdx="0" presStyleCnt="6" custScaleX="142997" custScaleY="3151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488628-4480-4E80-89A5-563B3BF6200A}" type="pres">
      <dgm:prSet presAssocID="{87339206-B8F5-4066-865A-E12EE88E11BF}" presName="negativeSpace" presStyleCnt="0"/>
      <dgm:spPr/>
    </dgm:pt>
    <dgm:pt modelId="{3BF3DC7B-B025-4DDE-84FB-4B067BC91FB3}" type="pres">
      <dgm:prSet presAssocID="{87339206-B8F5-4066-865A-E12EE88E11BF}" presName="childText" presStyleLbl="conFgAcc1" presStyleIdx="0" presStyleCnt="6">
        <dgm:presLayoutVars>
          <dgm:bulletEnabled val="1"/>
        </dgm:presLayoutVars>
      </dgm:prSet>
      <dgm:spPr/>
    </dgm:pt>
    <dgm:pt modelId="{C0C33B38-0B6C-4DB7-AD3A-B5681E683BE4}" type="pres">
      <dgm:prSet presAssocID="{13586267-D30B-411A-A1AB-31F31D979E81}" presName="spaceBetweenRectangles" presStyleCnt="0"/>
      <dgm:spPr/>
    </dgm:pt>
    <dgm:pt modelId="{23A9F46E-098C-4A26-A3B8-1E05BDBEEA41}" type="pres">
      <dgm:prSet presAssocID="{740683F5-DAB0-4A7D-B6AD-09A52091EDEE}" presName="parentLin" presStyleCnt="0"/>
      <dgm:spPr/>
    </dgm:pt>
    <dgm:pt modelId="{E2CE9AFB-B3A7-42DE-9302-8E7FC223C956}" type="pres">
      <dgm:prSet presAssocID="{740683F5-DAB0-4A7D-B6AD-09A52091EDEE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B3522BE3-0C83-486A-A752-BA590509BBA8}" type="pres">
      <dgm:prSet presAssocID="{740683F5-DAB0-4A7D-B6AD-09A52091EDEE}" presName="parentText" presStyleLbl="node1" presStyleIdx="1" presStyleCnt="6" custScaleX="142997" custScaleY="30704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27A101-CF97-4A35-8D71-F6EA4BD69554}" type="pres">
      <dgm:prSet presAssocID="{740683F5-DAB0-4A7D-B6AD-09A52091EDEE}" presName="negativeSpace" presStyleCnt="0"/>
      <dgm:spPr/>
    </dgm:pt>
    <dgm:pt modelId="{3B4D7983-CEA6-401A-AD46-E94E7337B764}" type="pres">
      <dgm:prSet presAssocID="{740683F5-DAB0-4A7D-B6AD-09A52091EDEE}" presName="childText" presStyleLbl="conFgAcc1" presStyleIdx="1" presStyleCnt="6">
        <dgm:presLayoutVars>
          <dgm:bulletEnabled val="1"/>
        </dgm:presLayoutVars>
      </dgm:prSet>
      <dgm:spPr/>
    </dgm:pt>
    <dgm:pt modelId="{CCC20FB7-3FFA-401A-9E78-58FACD37DFCE}" type="pres">
      <dgm:prSet presAssocID="{6720E7BD-788C-438E-807E-2DB5D4D79F3A}" presName="spaceBetweenRectangles" presStyleCnt="0"/>
      <dgm:spPr/>
    </dgm:pt>
    <dgm:pt modelId="{8F50551B-E135-420F-91F0-23E1D723D947}" type="pres">
      <dgm:prSet presAssocID="{4FEB7F6E-43F8-4C3F-8531-7A351DB5D0CE}" presName="parentLin" presStyleCnt="0"/>
      <dgm:spPr/>
    </dgm:pt>
    <dgm:pt modelId="{B1F48588-AC3D-49BF-A39D-991925F4005B}" type="pres">
      <dgm:prSet presAssocID="{4FEB7F6E-43F8-4C3F-8531-7A351DB5D0CE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1F1ED179-87C1-44DA-9D4A-DD576F59D3FD}" type="pres">
      <dgm:prSet presAssocID="{4FEB7F6E-43F8-4C3F-8531-7A351DB5D0CE}" presName="parentText" presStyleLbl="node1" presStyleIdx="2" presStyleCnt="6" custScaleX="142997" custScaleY="40209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C74D8D-DD2E-412A-A806-35B7ABF2579E}" type="pres">
      <dgm:prSet presAssocID="{4FEB7F6E-43F8-4C3F-8531-7A351DB5D0CE}" presName="negativeSpace" presStyleCnt="0"/>
      <dgm:spPr/>
    </dgm:pt>
    <dgm:pt modelId="{6CE9FF90-6587-4E02-B9E8-74CF7D6BBFE4}" type="pres">
      <dgm:prSet presAssocID="{4FEB7F6E-43F8-4C3F-8531-7A351DB5D0CE}" presName="childText" presStyleLbl="conFgAcc1" presStyleIdx="2" presStyleCnt="6">
        <dgm:presLayoutVars>
          <dgm:bulletEnabled val="1"/>
        </dgm:presLayoutVars>
      </dgm:prSet>
      <dgm:spPr/>
    </dgm:pt>
    <dgm:pt modelId="{3F9C8F54-1C38-4647-B0FB-FC5B085EFAEF}" type="pres">
      <dgm:prSet presAssocID="{76D499A7-330D-4322-8BC2-274D8F8AA948}" presName="spaceBetweenRectangles" presStyleCnt="0"/>
      <dgm:spPr/>
    </dgm:pt>
    <dgm:pt modelId="{9658BA68-D1FF-463C-ADDC-28EA2778B20F}" type="pres">
      <dgm:prSet presAssocID="{26D0DF46-7E11-4906-8021-796FF68C327C}" presName="parentLin" presStyleCnt="0"/>
      <dgm:spPr/>
    </dgm:pt>
    <dgm:pt modelId="{7074A59F-6634-4B58-8474-9B329F2EA7AF}" type="pres">
      <dgm:prSet presAssocID="{26D0DF46-7E11-4906-8021-796FF68C327C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01FE8D3E-91F6-43E7-B80E-4C7B4A8F5098}" type="pres">
      <dgm:prSet presAssocID="{26D0DF46-7E11-4906-8021-796FF68C327C}" presName="parentText" presStyleLbl="node1" presStyleIdx="3" presStyleCnt="6" custScaleX="141260" custScaleY="25651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62AB3A-51FE-4BAE-A4B2-78160E727C62}" type="pres">
      <dgm:prSet presAssocID="{26D0DF46-7E11-4906-8021-796FF68C327C}" presName="negativeSpace" presStyleCnt="0"/>
      <dgm:spPr/>
    </dgm:pt>
    <dgm:pt modelId="{0AC64B31-EE6A-481B-A061-7473525345AC}" type="pres">
      <dgm:prSet presAssocID="{26D0DF46-7E11-4906-8021-796FF68C327C}" presName="childText" presStyleLbl="conFgAcc1" presStyleIdx="3" presStyleCnt="6">
        <dgm:presLayoutVars>
          <dgm:bulletEnabled val="1"/>
        </dgm:presLayoutVars>
      </dgm:prSet>
      <dgm:spPr/>
    </dgm:pt>
    <dgm:pt modelId="{A449AD05-C603-4D65-AA7E-078F728ADB0F}" type="pres">
      <dgm:prSet presAssocID="{22B74631-B222-4620-978B-9F128EB2A4B4}" presName="spaceBetweenRectangles" presStyleCnt="0"/>
      <dgm:spPr/>
    </dgm:pt>
    <dgm:pt modelId="{0FFAC691-4B9B-49BB-8E9D-0C30EC74F3E9}" type="pres">
      <dgm:prSet presAssocID="{EA0BBCFC-7657-4428-9DE2-E60781137D15}" presName="parentLin" presStyleCnt="0"/>
      <dgm:spPr/>
    </dgm:pt>
    <dgm:pt modelId="{71254BC6-5FE8-4049-9FD7-1C476FB5AAB5}" type="pres">
      <dgm:prSet presAssocID="{EA0BBCFC-7657-4428-9DE2-E60781137D15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1D91C158-7E3C-4F83-87B9-319E79D6FD33}" type="pres">
      <dgm:prSet presAssocID="{EA0BBCFC-7657-4428-9DE2-E60781137D15}" presName="parentText" presStyleLbl="node1" presStyleIdx="4" presStyleCnt="6" custScaleX="142392" custScaleY="31690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71BAFC-DB03-4328-9EFB-6D571591ED62}" type="pres">
      <dgm:prSet presAssocID="{EA0BBCFC-7657-4428-9DE2-E60781137D15}" presName="negativeSpace" presStyleCnt="0"/>
      <dgm:spPr/>
    </dgm:pt>
    <dgm:pt modelId="{151FB20C-3432-42F8-B1EE-7E5D2E3C4DB1}" type="pres">
      <dgm:prSet presAssocID="{EA0BBCFC-7657-4428-9DE2-E60781137D15}" presName="childText" presStyleLbl="conFgAcc1" presStyleIdx="4" presStyleCnt="6">
        <dgm:presLayoutVars>
          <dgm:bulletEnabled val="1"/>
        </dgm:presLayoutVars>
      </dgm:prSet>
      <dgm:spPr/>
    </dgm:pt>
    <dgm:pt modelId="{C489469E-8381-4DAD-99B5-BAB7DFBE7117}" type="pres">
      <dgm:prSet presAssocID="{0385FEA5-FD19-4526-BE4A-18796818B85B}" presName="spaceBetweenRectangles" presStyleCnt="0"/>
      <dgm:spPr/>
    </dgm:pt>
    <dgm:pt modelId="{EEA89769-3B76-4828-9ACB-D5DFA73B579C}" type="pres">
      <dgm:prSet presAssocID="{E5339CA8-D7FC-4AD3-9B7E-27323D3AB65D}" presName="parentLin" presStyleCnt="0"/>
      <dgm:spPr/>
    </dgm:pt>
    <dgm:pt modelId="{0B5A53FB-381E-4822-B40A-A013D1F07079}" type="pres">
      <dgm:prSet presAssocID="{E5339CA8-D7FC-4AD3-9B7E-27323D3AB65D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3D097247-C2A1-4718-A167-FE252B81EA47}" type="pres">
      <dgm:prSet presAssocID="{E5339CA8-D7FC-4AD3-9B7E-27323D3AB65D}" presName="parentText" presStyleLbl="node1" presStyleIdx="5" presStyleCnt="6" custScaleX="148423" custScaleY="291180" custLinFactNeighborX="59" custLinFactNeighborY="773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7AA3C1-4F82-4181-BD5A-A78C0BD04A94}" type="pres">
      <dgm:prSet presAssocID="{E5339CA8-D7FC-4AD3-9B7E-27323D3AB65D}" presName="negativeSpace" presStyleCnt="0"/>
      <dgm:spPr/>
    </dgm:pt>
    <dgm:pt modelId="{A0C01788-B0BA-46A8-981C-AE5BBEE55022}" type="pres">
      <dgm:prSet presAssocID="{E5339CA8-D7FC-4AD3-9B7E-27323D3AB65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AB35B84-DB9E-4E00-BB21-FB51F9C430F0}" type="presOf" srcId="{E5339CA8-D7FC-4AD3-9B7E-27323D3AB65D}" destId="{3D097247-C2A1-4718-A167-FE252B81EA47}" srcOrd="1" destOrd="0" presId="urn:microsoft.com/office/officeart/2005/8/layout/list1"/>
    <dgm:cxn modelId="{A740955A-C0AF-4837-A312-12876C0C950F}" type="presOf" srcId="{E5339CA8-D7FC-4AD3-9B7E-27323D3AB65D}" destId="{0B5A53FB-381E-4822-B40A-A013D1F07079}" srcOrd="0" destOrd="0" presId="urn:microsoft.com/office/officeart/2005/8/layout/list1"/>
    <dgm:cxn modelId="{67E0BF61-87FB-4C28-9E9F-F25014C6B644}" srcId="{7918F6C2-BFED-4400-888C-65D2BB1D9346}" destId="{4FEB7F6E-43F8-4C3F-8531-7A351DB5D0CE}" srcOrd="2" destOrd="0" parTransId="{2239943B-9C49-4D4B-A068-190B7276A803}" sibTransId="{76D499A7-330D-4322-8BC2-274D8F8AA948}"/>
    <dgm:cxn modelId="{C2CF0627-DF0F-4E9E-91C4-B89F347B331B}" type="presOf" srcId="{87339206-B8F5-4066-865A-E12EE88E11BF}" destId="{C345AAD4-24E6-4218-A0CB-37159D026244}" srcOrd="0" destOrd="0" presId="urn:microsoft.com/office/officeart/2005/8/layout/list1"/>
    <dgm:cxn modelId="{DFA08BB5-8C2E-4E6A-8DE0-CB75B9AE287D}" srcId="{7918F6C2-BFED-4400-888C-65D2BB1D9346}" destId="{87339206-B8F5-4066-865A-E12EE88E11BF}" srcOrd="0" destOrd="0" parTransId="{4C63FA90-F8E4-4838-993F-30EFFCB0A6FB}" sibTransId="{13586267-D30B-411A-A1AB-31F31D979E81}"/>
    <dgm:cxn modelId="{CD5AD585-CF7D-41B3-A002-0C2E938ABDE3}" srcId="{7918F6C2-BFED-4400-888C-65D2BB1D9346}" destId="{E5339CA8-D7FC-4AD3-9B7E-27323D3AB65D}" srcOrd="5" destOrd="0" parTransId="{6185C043-A94C-4195-B498-77AB29A2803E}" sibTransId="{ACBE99B5-1116-4009-8768-8E332A750B41}"/>
    <dgm:cxn modelId="{07A96AD6-1C08-47A6-9787-9CD55DC6FCBF}" type="presOf" srcId="{26D0DF46-7E11-4906-8021-796FF68C327C}" destId="{7074A59F-6634-4B58-8474-9B329F2EA7AF}" srcOrd="0" destOrd="0" presId="urn:microsoft.com/office/officeart/2005/8/layout/list1"/>
    <dgm:cxn modelId="{22AC2AEC-2BB5-4D7F-916B-58689DEB6749}" type="presOf" srcId="{EA0BBCFC-7657-4428-9DE2-E60781137D15}" destId="{71254BC6-5FE8-4049-9FD7-1C476FB5AAB5}" srcOrd="0" destOrd="0" presId="urn:microsoft.com/office/officeart/2005/8/layout/list1"/>
    <dgm:cxn modelId="{B74207BA-11D8-4A06-8320-4AC2B12CEB06}" srcId="{7918F6C2-BFED-4400-888C-65D2BB1D9346}" destId="{26D0DF46-7E11-4906-8021-796FF68C327C}" srcOrd="3" destOrd="0" parTransId="{840CD79E-B6A4-4C02-84DE-B1252819947D}" sibTransId="{22B74631-B222-4620-978B-9F128EB2A4B4}"/>
    <dgm:cxn modelId="{4E170FC2-5000-46A2-917D-BF53332C79EE}" type="presOf" srcId="{7918F6C2-BFED-4400-888C-65D2BB1D9346}" destId="{52D9AFD5-2482-421E-B549-0EC128C47A8A}" srcOrd="0" destOrd="0" presId="urn:microsoft.com/office/officeart/2005/8/layout/list1"/>
    <dgm:cxn modelId="{946F871D-F3C0-4CF5-AF85-02CFD4AB6A1B}" type="presOf" srcId="{EA0BBCFC-7657-4428-9DE2-E60781137D15}" destId="{1D91C158-7E3C-4F83-87B9-319E79D6FD33}" srcOrd="1" destOrd="0" presId="urn:microsoft.com/office/officeart/2005/8/layout/list1"/>
    <dgm:cxn modelId="{868DF8F3-6763-4F13-8D7F-403380D3602A}" type="presOf" srcId="{740683F5-DAB0-4A7D-B6AD-09A52091EDEE}" destId="{E2CE9AFB-B3A7-42DE-9302-8E7FC223C956}" srcOrd="0" destOrd="0" presId="urn:microsoft.com/office/officeart/2005/8/layout/list1"/>
    <dgm:cxn modelId="{20371A77-C228-45E6-B092-23F23D547B4D}" type="presOf" srcId="{87339206-B8F5-4066-865A-E12EE88E11BF}" destId="{F094726D-FDF6-4FFF-BB34-E154366FC6CE}" srcOrd="1" destOrd="0" presId="urn:microsoft.com/office/officeart/2005/8/layout/list1"/>
    <dgm:cxn modelId="{58BFC956-29E1-43B5-9BE3-A0C9F4A9DB3D}" type="presOf" srcId="{26D0DF46-7E11-4906-8021-796FF68C327C}" destId="{01FE8D3E-91F6-43E7-B80E-4C7B4A8F5098}" srcOrd="1" destOrd="0" presId="urn:microsoft.com/office/officeart/2005/8/layout/list1"/>
    <dgm:cxn modelId="{501289A4-6F72-4B55-A300-D8D4E75B187D}" srcId="{7918F6C2-BFED-4400-888C-65D2BB1D9346}" destId="{740683F5-DAB0-4A7D-B6AD-09A52091EDEE}" srcOrd="1" destOrd="0" parTransId="{D03EEB96-65A3-4F18-9C4C-0A3209AAAE5B}" sibTransId="{6720E7BD-788C-438E-807E-2DB5D4D79F3A}"/>
    <dgm:cxn modelId="{79D3D49F-3D1A-4672-947D-5CBB012EC267}" type="presOf" srcId="{4FEB7F6E-43F8-4C3F-8531-7A351DB5D0CE}" destId="{B1F48588-AC3D-49BF-A39D-991925F4005B}" srcOrd="0" destOrd="0" presId="urn:microsoft.com/office/officeart/2005/8/layout/list1"/>
    <dgm:cxn modelId="{2599EA8B-2866-47D8-8B81-174F55C10965}" type="presOf" srcId="{4FEB7F6E-43F8-4C3F-8531-7A351DB5D0CE}" destId="{1F1ED179-87C1-44DA-9D4A-DD576F59D3FD}" srcOrd="1" destOrd="0" presId="urn:microsoft.com/office/officeart/2005/8/layout/list1"/>
    <dgm:cxn modelId="{C980C9A3-7F70-4C1C-BF7C-49B85C0E5D3B}" type="presOf" srcId="{740683F5-DAB0-4A7D-B6AD-09A52091EDEE}" destId="{B3522BE3-0C83-486A-A752-BA590509BBA8}" srcOrd="1" destOrd="0" presId="urn:microsoft.com/office/officeart/2005/8/layout/list1"/>
    <dgm:cxn modelId="{61111DC5-F30E-4055-9EBF-4B058E04BAE2}" srcId="{7918F6C2-BFED-4400-888C-65D2BB1D9346}" destId="{EA0BBCFC-7657-4428-9DE2-E60781137D15}" srcOrd="4" destOrd="0" parTransId="{6828C503-7AAE-4B94-96F5-AB7438A7304F}" sibTransId="{0385FEA5-FD19-4526-BE4A-18796818B85B}"/>
    <dgm:cxn modelId="{A8703010-04CE-4342-8ACC-7CEC282DACC5}" type="presParOf" srcId="{52D9AFD5-2482-421E-B549-0EC128C47A8A}" destId="{052DA123-F698-4F2B-84AC-445CDC0E4D51}" srcOrd="0" destOrd="0" presId="urn:microsoft.com/office/officeart/2005/8/layout/list1"/>
    <dgm:cxn modelId="{6073D847-288A-485F-B543-2101A3E06141}" type="presParOf" srcId="{052DA123-F698-4F2B-84AC-445CDC0E4D51}" destId="{C345AAD4-24E6-4218-A0CB-37159D026244}" srcOrd="0" destOrd="0" presId="urn:microsoft.com/office/officeart/2005/8/layout/list1"/>
    <dgm:cxn modelId="{EFEC0D1F-1ABF-4B97-B3CA-4E2D0AE8DECF}" type="presParOf" srcId="{052DA123-F698-4F2B-84AC-445CDC0E4D51}" destId="{F094726D-FDF6-4FFF-BB34-E154366FC6CE}" srcOrd="1" destOrd="0" presId="urn:microsoft.com/office/officeart/2005/8/layout/list1"/>
    <dgm:cxn modelId="{FC5C5889-0C78-4EB0-877E-AAEDF7F6D4C9}" type="presParOf" srcId="{52D9AFD5-2482-421E-B549-0EC128C47A8A}" destId="{EA488628-4480-4E80-89A5-563B3BF6200A}" srcOrd="1" destOrd="0" presId="urn:microsoft.com/office/officeart/2005/8/layout/list1"/>
    <dgm:cxn modelId="{45AF058E-AED8-4D45-B323-D39825F8B86A}" type="presParOf" srcId="{52D9AFD5-2482-421E-B549-0EC128C47A8A}" destId="{3BF3DC7B-B025-4DDE-84FB-4B067BC91FB3}" srcOrd="2" destOrd="0" presId="urn:microsoft.com/office/officeart/2005/8/layout/list1"/>
    <dgm:cxn modelId="{F6467B34-C5DC-47E2-8E92-33131ED8B24F}" type="presParOf" srcId="{52D9AFD5-2482-421E-B549-0EC128C47A8A}" destId="{C0C33B38-0B6C-4DB7-AD3A-B5681E683BE4}" srcOrd="3" destOrd="0" presId="urn:microsoft.com/office/officeart/2005/8/layout/list1"/>
    <dgm:cxn modelId="{FD4F70C7-E75A-41EB-8478-46D5E6E3A7CF}" type="presParOf" srcId="{52D9AFD5-2482-421E-B549-0EC128C47A8A}" destId="{23A9F46E-098C-4A26-A3B8-1E05BDBEEA41}" srcOrd="4" destOrd="0" presId="urn:microsoft.com/office/officeart/2005/8/layout/list1"/>
    <dgm:cxn modelId="{9B292A1D-386D-41A6-9B54-A31E1A754913}" type="presParOf" srcId="{23A9F46E-098C-4A26-A3B8-1E05BDBEEA41}" destId="{E2CE9AFB-B3A7-42DE-9302-8E7FC223C956}" srcOrd="0" destOrd="0" presId="urn:microsoft.com/office/officeart/2005/8/layout/list1"/>
    <dgm:cxn modelId="{29C6C2AA-DE9F-49D2-BF32-9E119F2A302C}" type="presParOf" srcId="{23A9F46E-098C-4A26-A3B8-1E05BDBEEA41}" destId="{B3522BE3-0C83-486A-A752-BA590509BBA8}" srcOrd="1" destOrd="0" presId="urn:microsoft.com/office/officeart/2005/8/layout/list1"/>
    <dgm:cxn modelId="{1C3E8704-73B3-4A5C-9180-3C5080A0CF9B}" type="presParOf" srcId="{52D9AFD5-2482-421E-B549-0EC128C47A8A}" destId="{F127A101-CF97-4A35-8D71-F6EA4BD69554}" srcOrd="5" destOrd="0" presId="urn:microsoft.com/office/officeart/2005/8/layout/list1"/>
    <dgm:cxn modelId="{C49E7FEA-0F4B-4F04-80D5-A9D989F81865}" type="presParOf" srcId="{52D9AFD5-2482-421E-B549-0EC128C47A8A}" destId="{3B4D7983-CEA6-401A-AD46-E94E7337B764}" srcOrd="6" destOrd="0" presId="urn:microsoft.com/office/officeart/2005/8/layout/list1"/>
    <dgm:cxn modelId="{D385A053-663F-47FC-B302-7109EAFE2C5E}" type="presParOf" srcId="{52D9AFD5-2482-421E-B549-0EC128C47A8A}" destId="{CCC20FB7-3FFA-401A-9E78-58FACD37DFCE}" srcOrd="7" destOrd="0" presId="urn:microsoft.com/office/officeart/2005/8/layout/list1"/>
    <dgm:cxn modelId="{26299602-5EE7-44DC-9233-912FD5FF5E12}" type="presParOf" srcId="{52D9AFD5-2482-421E-B549-0EC128C47A8A}" destId="{8F50551B-E135-420F-91F0-23E1D723D947}" srcOrd="8" destOrd="0" presId="urn:microsoft.com/office/officeart/2005/8/layout/list1"/>
    <dgm:cxn modelId="{F583E4DE-C9E7-40D8-8D51-11EA8F028A35}" type="presParOf" srcId="{8F50551B-E135-420F-91F0-23E1D723D947}" destId="{B1F48588-AC3D-49BF-A39D-991925F4005B}" srcOrd="0" destOrd="0" presId="urn:microsoft.com/office/officeart/2005/8/layout/list1"/>
    <dgm:cxn modelId="{0BD410FC-2EEB-41F0-B80E-D8D4E57ED25E}" type="presParOf" srcId="{8F50551B-E135-420F-91F0-23E1D723D947}" destId="{1F1ED179-87C1-44DA-9D4A-DD576F59D3FD}" srcOrd="1" destOrd="0" presId="urn:microsoft.com/office/officeart/2005/8/layout/list1"/>
    <dgm:cxn modelId="{10CA0EEF-481B-4001-A0D0-EA323B5E919E}" type="presParOf" srcId="{52D9AFD5-2482-421E-B549-0EC128C47A8A}" destId="{5AC74D8D-DD2E-412A-A806-35B7ABF2579E}" srcOrd="9" destOrd="0" presId="urn:microsoft.com/office/officeart/2005/8/layout/list1"/>
    <dgm:cxn modelId="{60C9082C-34A9-4DE7-AC5F-6074C73CF01B}" type="presParOf" srcId="{52D9AFD5-2482-421E-B549-0EC128C47A8A}" destId="{6CE9FF90-6587-4E02-B9E8-74CF7D6BBFE4}" srcOrd="10" destOrd="0" presId="urn:microsoft.com/office/officeart/2005/8/layout/list1"/>
    <dgm:cxn modelId="{C8ABC1FC-FEA4-4E01-A735-56DA373FE4CB}" type="presParOf" srcId="{52D9AFD5-2482-421E-B549-0EC128C47A8A}" destId="{3F9C8F54-1C38-4647-B0FB-FC5B085EFAEF}" srcOrd="11" destOrd="0" presId="urn:microsoft.com/office/officeart/2005/8/layout/list1"/>
    <dgm:cxn modelId="{3D3955F5-CDF4-4A57-8B6B-1A4E728D43BC}" type="presParOf" srcId="{52D9AFD5-2482-421E-B549-0EC128C47A8A}" destId="{9658BA68-D1FF-463C-ADDC-28EA2778B20F}" srcOrd="12" destOrd="0" presId="urn:microsoft.com/office/officeart/2005/8/layout/list1"/>
    <dgm:cxn modelId="{510FD674-1CB3-4DF7-8F04-E70FE3FBF317}" type="presParOf" srcId="{9658BA68-D1FF-463C-ADDC-28EA2778B20F}" destId="{7074A59F-6634-4B58-8474-9B329F2EA7AF}" srcOrd="0" destOrd="0" presId="urn:microsoft.com/office/officeart/2005/8/layout/list1"/>
    <dgm:cxn modelId="{A1E7A0D1-1234-4C7B-A9A2-2E39322E1B22}" type="presParOf" srcId="{9658BA68-D1FF-463C-ADDC-28EA2778B20F}" destId="{01FE8D3E-91F6-43E7-B80E-4C7B4A8F5098}" srcOrd="1" destOrd="0" presId="urn:microsoft.com/office/officeart/2005/8/layout/list1"/>
    <dgm:cxn modelId="{36DA6E86-5445-479F-AD5A-5E8D2C6D8CC5}" type="presParOf" srcId="{52D9AFD5-2482-421E-B549-0EC128C47A8A}" destId="{7762AB3A-51FE-4BAE-A4B2-78160E727C62}" srcOrd="13" destOrd="0" presId="urn:microsoft.com/office/officeart/2005/8/layout/list1"/>
    <dgm:cxn modelId="{CBFC79A3-F1DE-4AA8-9B89-B54ADA2693D9}" type="presParOf" srcId="{52D9AFD5-2482-421E-B549-0EC128C47A8A}" destId="{0AC64B31-EE6A-481B-A061-7473525345AC}" srcOrd="14" destOrd="0" presId="urn:microsoft.com/office/officeart/2005/8/layout/list1"/>
    <dgm:cxn modelId="{0EC9E96C-1F3F-4D71-9889-4D8248A38F41}" type="presParOf" srcId="{52D9AFD5-2482-421E-B549-0EC128C47A8A}" destId="{A449AD05-C603-4D65-AA7E-078F728ADB0F}" srcOrd="15" destOrd="0" presId="urn:microsoft.com/office/officeart/2005/8/layout/list1"/>
    <dgm:cxn modelId="{86F2FF71-9731-4BF9-BB7B-6ADE2935C5F0}" type="presParOf" srcId="{52D9AFD5-2482-421E-B549-0EC128C47A8A}" destId="{0FFAC691-4B9B-49BB-8E9D-0C30EC74F3E9}" srcOrd="16" destOrd="0" presId="urn:microsoft.com/office/officeart/2005/8/layout/list1"/>
    <dgm:cxn modelId="{E88C7E58-BB10-43CA-8032-BE0FE904C717}" type="presParOf" srcId="{0FFAC691-4B9B-49BB-8E9D-0C30EC74F3E9}" destId="{71254BC6-5FE8-4049-9FD7-1C476FB5AAB5}" srcOrd="0" destOrd="0" presId="urn:microsoft.com/office/officeart/2005/8/layout/list1"/>
    <dgm:cxn modelId="{C5C01555-7F61-4BF6-9F68-3802E5805D05}" type="presParOf" srcId="{0FFAC691-4B9B-49BB-8E9D-0C30EC74F3E9}" destId="{1D91C158-7E3C-4F83-87B9-319E79D6FD33}" srcOrd="1" destOrd="0" presId="urn:microsoft.com/office/officeart/2005/8/layout/list1"/>
    <dgm:cxn modelId="{FE3703DB-13F8-48F0-AF86-F3BBEC5FE9B6}" type="presParOf" srcId="{52D9AFD5-2482-421E-B549-0EC128C47A8A}" destId="{5A71BAFC-DB03-4328-9EFB-6D571591ED62}" srcOrd="17" destOrd="0" presId="urn:microsoft.com/office/officeart/2005/8/layout/list1"/>
    <dgm:cxn modelId="{476F7AAE-E5EF-4B23-BB58-FB4B4F61D505}" type="presParOf" srcId="{52D9AFD5-2482-421E-B549-0EC128C47A8A}" destId="{151FB20C-3432-42F8-B1EE-7E5D2E3C4DB1}" srcOrd="18" destOrd="0" presId="urn:microsoft.com/office/officeart/2005/8/layout/list1"/>
    <dgm:cxn modelId="{8C3A8888-2453-4F98-82C9-CB3050EEF550}" type="presParOf" srcId="{52D9AFD5-2482-421E-B549-0EC128C47A8A}" destId="{C489469E-8381-4DAD-99B5-BAB7DFBE7117}" srcOrd="19" destOrd="0" presId="urn:microsoft.com/office/officeart/2005/8/layout/list1"/>
    <dgm:cxn modelId="{1AC64D46-82DE-46C4-9EE3-04553380A368}" type="presParOf" srcId="{52D9AFD5-2482-421E-B549-0EC128C47A8A}" destId="{EEA89769-3B76-4828-9ACB-D5DFA73B579C}" srcOrd="20" destOrd="0" presId="urn:microsoft.com/office/officeart/2005/8/layout/list1"/>
    <dgm:cxn modelId="{0F692F63-9E64-43DB-8CAC-9D1485905252}" type="presParOf" srcId="{EEA89769-3B76-4828-9ACB-D5DFA73B579C}" destId="{0B5A53FB-381E-4822-B40A-A013D1F07079}" srcOrd="0" destOrd="0" presId="urn:microsoft.com/office/officeart/2005/8/layout/list1"/>
    <dgm:cxn modelId="{AA2C2E17-025B-4496-8E0C-C1EC76DB2B04}" type="presParOf" srcId="{EEA89769-3B76-4828-9ACB-D5DFA73B579C}" destId="{3D097247-C2A1-4718-A167-FE252B81EA47}" srcOrd="1" destOrd="0" presId="urn:microsoft.com/office/officeart/2005/8/layout/list1"/>
    <dgm:cxn modelId="{116F15E3-731F-48EC-8765-D20BF328D581}" type="presParOf" srcId="{52D9AFD5-2482-421E-B549-0EC128C47A8A}" destId="{877AA3C1-4F82-4181-BD5A-A78C0BD04A94}" srcOrd="21" destOrd="0" presId="urn:microsoft.com/office/officeart/2005/8/layout/list1"/>
    <dgm:cxn modelId="{C955434D-FAFD-4FA2-B2BA-A8450D4D6327}" type="presParOf" srcId="{52D9AFD5-2482-421E-B549-0EC128C47A8A}" destId="{A0C01788-B0BA-46A8-981C-AE5BBEE5502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EDA1DB-93A9-4703-91BE-6901DC289963}" type="doc">
      <dgm:prSet loTypeId="urn:microsoft.com/office/officeart/2005/8/layout/p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DA61D8B-00B9-402A-8174-BDA19F2C43FB}">
      <dgm:prSet phldrT="[Текст]"/>
      <dgm:spPr/>
      <dgm:t>
        <a:bodyPr/>
        <a:lstStyle/>
        <a:p>
          <a:r>
            <a:rPr lang="uk-UA" b="1" dirty="0" smtClean="0">
              <a:solidFill>
                <a:srgbClr val="452103"/>
              </a:solidFill>
            </a:rPr>
            <a:t>Процедурна компетентність</a:t>
          </a:r>
          <a:endParaRPr lang="uk-UA" b="1" dirty="0">
            <a:solidFill>
              <a:srgbClr val="452103"/>
            </a:solidFill>
          </a:endParaRPr>
        </a:p>
      </dgm:t>
    </dgm:pt>
    <dgm:pt modelId="{E6463EB8-E4A4-49B6-B554-DA966AF7D4C6}" type="parTrans" cxnId="{06DEED57-1C34-47E6-AB98-E5DED36C607C}">
      <dgm:prSet/>
      <dgm:spPr/>
      <dgm:t>
        <a:bodyPr/>
        <a:lstStyle/>
        <a:p>
          <a:endParaRPr lang="uk-UA"/>
        </a:p>
      </dgm:t>
    </dgm:pt>
    <dgm:pt modelId="{2C880253-72E5-4117-9F41-052BCDAAC4B7}" type="sibTrans" cxnId="{06DEED57-1C34-47E6-AB98-E5DED36C607C}">
      <dgm:prSet/>
      <dgm:spPr/>
      <dgm:t>
        <a:bodyPr/>
        <a:lstStyle/>
        <a:p>
          <a:endParaRPr lang="uk-UA"/>
        </a:p>
      </dgm:t>
    </dgm:pt>
    <dgm:pt modelId="{23FF3E75-47DB-414E-9D29-D57F2FFBA45B}">
      <dgm:prSet phldrT="[Текст]"/>
      <dgm:spPr/>
      <dgm:t>
        <a:bodyPr/>
        <a:lstStyle/>
        <a:p>
          <a:r>
            <a:rPr lang="uk-UA" b="1" dirty="0" smtClean="0">
              <a:solidFill>
                <a:srgbClr val="452103"/>
              </a:solidFill>
              <a:effectLst/>
            </a:rPr>
            <a:t>Логічна компетентність</a:t>
          </a:r>
          <a:endParaRPr lang="uk-UA" b="1" dirty="0">
            <a:solidFill>
              <a:srgbClr val="452103"/>
            </a:solidFill>
            <a:effectLst/>
          </a:endParaRPr>
        </a:p>
      </dgm:t>
    </dgm:pt>
    <dgm:pt modelId="{ACC97642-1395-4715-91DF-78F3E2EE60F2}" type="parTrans" cxnId="{582A6E91-929A-42C3-BBE9-FCAA79A6C012}">
      <dgm:prSet/>
      <dgm:spPr/>
      <dgm:t>
        <a:bodyPr/>
        <a:lstStyle/>
        <a:p>
          <a:endParaRPr lang="uk-UA"/>
        </a:p>
      </dgm:t>
    </dgm:pt>
    <dgm:pt modelId="{DA2F5A97-3790-4097-A400-403DB35F8F5D}" type="sibTrans" cxnId="{582A6E91-929A-42C3-BBE9-FCAA79A6C012}">
      <dgm:prSet/>
      <dgm:spPr/>
      <dgm:t>
        <a:bodyPr/>
        <a:lstStyle/>
        <a:p>
          <a:endParaRPr lang="uk-UA"/>
        </a:p>
      </dgm:t>
    </dgm:pt>
    <dgm:pt modelId="{D25B0557-D34B-4175-BF83-305F8A9BF2D1}">
      <dgm:prSet phldrT="[Текст]"/>
      <dgm:spPr/>
      <dgm:t>
        <a:bodyPr/>
        <a:lstStyle/>
        <a:p>
          <a:r>
            <a:rPr lang="uk-UA" b="1" dirty="0" smtClean="0">
              <a:solidFill>
                <a:srgbClr val="452103"/>
              </a:solidFill>
            </a:rPr>
            <a:t>Технологічна компетентність</a:t>
          </a:r>
          <a:endParaRPr lang="uk-UA" b="1" dirty="0">
            <a:solidFill>
              <a:srgbClr val="452103"/>
            </a:solidFill>
          </a:endParaRPr>
        </a:p>
      </dgm:t>
    </dgm:pt>
    <dgm:pt modelId="{F76008C9-FEF4-4447-8407-307E8BD2D403}" type="parTrans" cxnId="{9816A1AC-3D51-48D4-901B-823A094966CB}">
      <dgm:prSet/>
      <dgm:spPr/>
      <dgm:t>
        <a:bodyPr/>
        <a:lstStyle/>
        <a:p>
          <a:endParaRPr lang="uk-UA"/>
        </a:p>
      </dgm:t>
    </dgm:pt>
    <dgm:pt modelId="{DF9B340E-0F9E-45E1-869A-5D0680212144}" type="sibTrans" cxnId="{9816A1AC-3D51-48D4-901B-823A094966CB}">
      <dgm:prSet/>
      <dgm:spPr/>
      <dgm:t>
        <a:bodyPr/>
        <a:lstStyle/>
        <a:p>
          <a:endParaRPr lang="uk-UA"/>
        </a:p>
      </dgm:t>
    </dgm:pt>
    <dgm:pt modelId="{F45F68A0-6104-4F4F-A554-E101F128E4FD}">
      <dgm:prSet phldrT="[Текст]"/>
      <dgm:spPr/>
      <dgm:t>
        <a:bodyPr/>
        <a:lstStyle/>
        <a:p>
          <a:r>
            <a:rPr lang="uk-UA" b="1" dirty="0" smtClean="0">
              <a:solidFill>
                <a:srgbClr val="452103"/>
              </a:solidFill>
            </a:rPr>
            <a:t>Дослідницька компетентність</a:t>
          </a:r>
          <a:endParaRPr lang="uk-UA" b="1" dirty="0">
            <a:solidFill>
              <a:srgbClr val="452103"/>
            </a:solidFill>
          </a:endParaRPr>
        </a:p>
      </dgm:t>
    </dgm:pt>
    <dgm:pt modelId="{DA1217DC-C488-4C19-B649-E90A2669FC44}" type="parTrans" cxnId="{9823D52C-5827-44A6-AB1F-073457CCE3D0}">
      <dgm:prSet/>
      <dgm:spPr/>
      <dgm:t>
        <a:bodyPr/>
        <a:lstStyle/>
        <a:p>
          <a:endParaRPr lang="uk-UA"/>
        </a:p>
      </dgm:t>
    </dgm:pt>
    <dgm:pt modelId="{619C1A35-B496-4CC5-91A1-862B4B96CD95}" type="sibTrans" cxnId="{9823D52C-5827-44A6-AB1F-073457CCE3D0}">
      <dgm:prSet/>
      <dgm:spPr/>
      <dgm:t>
        <a:bodyPr/>
        <a:lstStyle/>
        <a:p>
          <a:endParaRPr lang="uk-UA"/>
        </a:p>
      </dgm:t>
    </dgm:pt>
    <dgm:pt modelId="{033E8D2D-EF44-4E35-89E9-8C923602A743}" type="pres">
      <dgm:prSet presAssocID="{31EDA1DB-93A9-4703-91BE-6901DC2899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FDA24F8-6A7C-4CAC-AC8A-8F0787531F4B}" type="pres">
      <dgm:prSet presAssocID="{6DA61D8B-00B9-402A-8174-BDA19F2C43FB}" presName="compNode" presStyleCnt="0"/>
      <dgm:spPr/>
    </dgm:pt>
    <dgm:pt modelId="{C8F0D3BB-9A4F-4857-9332-CEBC41B2B8D9}" type="pres">
      <dgm:prSet presAssocID="{6DA61D8B-00B9-402A-8174-BDA19F2C43FB}" presName="pictRect" presStyleLbl="node1" presStyleIdx="0" presStyleCnt="4" custLinFactX="13262" custLinFactNeighborX="100000" custLinFactNeighborY="22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D041D0-D02E-44EC-8637-67873C8D1CD2}" type="pres">
      <dgm:prSet presAssocID="{6DA61D8B-00B9-402A-8174-BDA19F2C43FB}" presName="textRect" presStyleLbl="revTx" presStyleIdx="0" presStyleCnt="4" custLinFactX="13262" custLinFactNeighborX="100000" custLinFactNeighborY="25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32BBCD-79C7-47FB-A574-84BB20FB9B8F}" type="pres">
      <dgm:prSet presAssocID="{2C880253-72E5-4117-9F41-052BCDAAC4B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B995505-B7BE-4C3F-A34B-66FE05DBF1A4}" type="pres">
      <dgm:prSet presAssocID="{23FF3E75-47DB-414E-9D29-D57F2FFBA45B}" presName="compNode" presStyleCnt="0"/>
      <dgm:spPr/>
    </dgm:pt>
    <dgm:pt modelId="{3A1A80CA-54CA-4C33-8D3D-F0F1D6321589}" type="pres">
      <dgm:prSet presAssocID="{23FF3E75-47DB-414E-9D29-D57F2FFBA45B}" presName="pictRect" presStyleLbl="node1" presStyleIdx="1" presStyleCnt="4" custLinFactX="-24048" custLinFactNeighborX="-100000" custLinFactNeighborY="788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4FDF62-D975-4463-B701-7AB6053EF5F8}" type="pres">
      <dgm:prSet presAssocID="{23FF3E75-47DB-414E-9D29-D57F2FFBA45B}" presName="textRect" presStyleLbl="revTx" presStyleIdx="1" presStyleCnt="4" custLinFactX="-25600" custLinFactY="6160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BE0E50-CA52-4160-8813-7B641CE4D67B}" type="pres">
      <dgm:prSet presAssocID="{DA2F5A97-3790-4097-A400-403DB35F8F5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445F19F-D779-4484-B8F2-6C15B88C7F1A}" type="pres">
      <dgm:prSet presAssocID="{D25B0557-D34B-4175-BF83-305F8A9BF2D1}" presName="compNode" presStyleCnt="0"/>
      <dgm:spPr/>
    </dgm:pt>
    <dgm:pt modelId="{75FF35E5-3E3F-4357-89B6-816D4B62E07A}" type="pres">
      <dgm:prSet presAssocID="{D25B0557-D34B-4175-BF83-305F8A9BF2D1}" presName="pictRect" presStyleLbl="node1" presStyleIdx="2" presStyleCnt="4" custLinFactNeighborX="17453" custLinFactNeighborY="743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BAB4B69-AA40-48F2-BBC3-D49E740311A2}" type="pres">
      <dgm:prSet presAssocID="{D25B0557-D34B-4175-BF83-305F8A9BF2D1}" presName="textRect" presStyleLbl="revTx" presStyleIdx="2" presStyleCnt="4" custLinFactY="53231" custLinFactNeighborX="14348" custLinFactNeighborY="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F52D93-50C6-4CA8-8B1B-C4EB128D5AF3}" type="pres">
      <dgm:prSet presAssocID="{DF9B340E-0F9E-45E1-869A-5D0680212144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42A7C4B-F3DF-46BA-945D-AAE25077066A}" type="pres">
      <dgm:prSet presAssocID="{F45F68A0-6104-4F4F-A554-E101F128E4FD}" presName="compNode" presStyleCnt="0"/>
      <dgm:spPr/>
    </dgm:pt>
    <dgm:pt modelId="{305A416E-AA8B-469B-8B33-E25934C9CEA2}" type="pres">
      <dgm:prSet presAssocID="{F45F68A0-6104-4F4F-A554-E101F128E4FD}" presName="pictRect" presStyleLbl="node1" presStyleIdx="3" presStyleCnt="4" custLinFactNeighborX="3258" custLinFactNeighborY="96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37C1BAE-9F23-4CF1-8840-9F16CA29D589}" type="pres">
      <dgm:prSet presAssocID="{F45F68A0-6104-4F4F-A554-E101F128E4FD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82A6E91-929A-42C3-BBE9-FCAA79A6C012}" srcId="{31EDA1DB-93A9-4703-91BE-6901DC289963}" destId="{23FF3E75-47DB-414E-9D29-D57F2FFBA45B}" srcOrd="1" destOrd="0" parTransId="{ACC97642-1395-4715-91DF-78F3E2EE60F2}" sibTransId="{DA2F5A97-3790-4097-A400-403DB35F8F5D}"/>
    <dgm:cxn modelId="{AF5E5055-970E-4202-B61C-A207ABB8451B}" type="presOf" srcId="{23FF3E75-47DB-414E-9D29-D57F2FFBA45B}" destId="{C64FDF62-D975-4463-B701-7AB6053EF5F8}" srcOrd="0" destOrd="0" presId="urn:microsoft.com/office/officeart/2005/8/layout/pList1"/>
    <dgm:cxn modelId="{1CC86D2D-2B50-41C8-82F8-408EBA71B188}" type="presOf" srcId="{31EDA1DB-93A9-4703-91BE-6901DC289963}" destId="{033E8D2D-EF44-4E35-89E9-8C923602A743}" srcOrd="0" destOrd="0" presId="urn:microsoft.com/office/officeart/2005/8/layout/pList1"/>
    <dgm:cxn modelId="{9816A1AC-3D51-48D4-901B-823A094966CB}" srcId="{31EDA1DB-93A9-4703-91BE-6901DC289963}" destId="{D25B0557-D34B-4175-BF83-305F8A9BF2D1}" srcOrd="2" destOrd="0" parTransId="{F76008C9-FEF4-4447-8407-307E8BD2D403}" sibTransId="{DF9B340E-0F9E-45E1-869A-5D0680212144}"/>
    <dgm:cxn modelId="{1F38F9CE-EC6C-4560-AC69-44C6D1DE1C62}" type="presOf" srcId="{D25B0557-D34B-4175-BF83-305F8A9BF2D1}" destId="{1BAB4B69-AA40-48F2-BBC3-D49E740311A2}" srcOrd="0" destOrd="0" presId="urn:microsoft.com/office/officeart/2005/8/layout/pList1"/>
    <dgm:cxn modelId="{9823D52C-5827-44A6-AB1F-073457CCE3D0}" srcId="{31EDA1DB-93A9-4703-91BE-6901DC289963}" destId="{F45F68A0-6104-4F4F-A554-E101F128E4FD}" srcOrd="3" destOrd="0" parTransId="{DA1217DC-C488-4C19-B649-E90A2669FC44}" sibTransId="{619C1A35-B496-4CC5-91A1-862B4B96CD95}"/>
    <dgm:cxn modelId="{06DEED57-1C34-47E6-AB98-E5DED36C607C}" srcId="{31EDA1DB-93A9-4703-91BE-6901DC289963}" destId="{6DA61D8B-00B9-402A-8174-BDA19F2C43FB}" srcOrd="0" destOrd="0" parTransId="{E6463EB8-E4A4-49B6-B554-DA966AF7D4C6}" sibTransId="{2C880253-72E5-4117-9F41-052BCDAAC4B7}"/>
    <dgm:cxn modelId="{537118A1-9E01-4EDB-9639-085D142711F9}" type="presOf" srcId="{2C880253-72E5-4117-9F41-052BCDAAC4B7}" destId="{B032BBCD-79C7-47FB-A574-84BB20FB9B8F}" srcOrd="0" destOrd="0" presId="urn:microsoft.com/office/officeart/2005/8/layout/pList1"/>
    <dgm:cxn modelId="{30CA563B-89AE-4BE3-ACB1-47F638009E3E}" type="presOf" srcId="{6DA61D8B-00B9-402A-8174-BDA19F2C43FB}" destId="{B6D041D0-D02E-44EC-8637-67873C8D1CD2}" srcOrd="0" destOrd="0" presId="urn:microsoft.com/office/officeart/2005/8/layout/pList1"/>
    <dgm:cxn modelId="{C4CE8B55-4E22-48C8-B8E3-7D1D63C95B13}" type="presOf" srcId="{DA2F5A97-3790-4097-A400-403DB35F8F5D}" destId="{4FBE0E50-CA52-4160-8813-7B641CE4D67B}" srcOrd="0" destOrd="0" presId="urn:microsoft.com/office/officeart/2005/8/layout/pList1"/>
    <dgm:cxn modelId="{249F0175-007E-41A4-9175-9BAF1BA15407}" type="presOf" srcId="{F45F68A0-6104-4F4F-A554-E101F128E4FD}" destId="{037C1BAE-9F23-4CF1-8840-9F16CA29D589}" srcOrd="0" destOrd="0" presId="urn:microsoft.com/office/officeart/2005/8/layout/pList1"/>
    <dgm:cxn modelId="{C2735792-14CE-47F0-96BA-456F7B68A98B}" type="presOf" srcId="{DF9B340E-0F9E-45E1-869A-5D0680212144}" destId="{5EF52D93-50C6-4CA8-8B1B-C4EB128D5AF3}" srcOrd="0" destOrd="0" presId="urn:microsoft.com/office/officeart/2005/8/layout/pList1"/>
    <dgm:cxn modelId="{E784983F-3121-4553-97C8-9CC82A680696}" type="presParOf" srcId="{033E8D2D-EF44-4E35-89E9-8C923602A743}" destId="{5FDA24F8-6A7C-4CAC-AC8A-8F0787531F4B}" srcOrd="0" destOrd="0" presId="urn:microsoft.com/office/officeart/2005/8/layout/pList1"/>
    <dgm:cxn modelId="{1F7C04CC-FC58-442F-A5B1-630D7E34B75E}" type="presParOf" srcId="{5FDA24F8-6A7C-4CAC-AC8A-8F0787531F4B}" destId="{C8F0D3BB-9A4F-4857-9332-CEBC41B2B8D9}" srcOrd="0" destOrd="0" presId="urn:microsoft.com/office/officeart/2005/8/layout/pList1"/>
    <dgm:cxn modelId="{8E63EDF1-0C23-4863-876B-8384FFD25226}" type="presParOf" srcId="{5FDA24F8-6A7C-4CAC-AC8A-8F0787531F4B}" destId="{B6D041D0-D02E-44EC-8637-67873C8D1CD2}" srcOrd="1" destOrd="0" presId="urn:microsoft.com/office/officeart/2005/8/layout/pList1"/>
    <dgm:cxn modelId="{663F8206-DE9E-4652-BB0C-20A041E1BB62}" type="presParOf" srcId="{033E8D2D-EF44-4E35-89E9-8C923602A743}" destId="{B032BBCD-79C7-47FB-A574-84BB20FB9B8F}" srcOrd="1" destOrd="0" presId="urn:microsoft.com/office/officeart/2005/8/layout/pList1"/>
    <dgm:cxn modelId="{FE0EB756-B029-4185-AF8C-C8302B4B0E55}" type="presParOf" srcId="{033E8D2D-EF44-4E35-89E9-8C923602A743}" destId="{4B995505-B7BE-4C3F-A34B-66FE05DBF1A4}" srcOrd="2" destOrd="0" presId="urn:microsoft.com/office/officeart/2005/8/layout/pList1"/>
    <dgm:cxn modelId="{47DCE2A7-B03D-4A2A-AAA4-75A76C762A49}" type="presParOf" srcId="{4B995505-B7BE-4C3F-A34B-66FE05DBF1A4}" destId="{3A1A80CA-54CA-4C33-8D3D-F0F1D6321589}" srcOrd="0" destOrd="0" presId="urn:microsoft.com/office/officeart/2005/8/layout/pList1"/>
    <dgm:cxn modelId="{EBCFD423-28D7-40D5-A5E6-029C95349300}" type="presParOf" srcId="{4B995505-B7BE-4C3F-A34B-66FE05DBF1A4}" destId="{C64FDF62-D975-4463-B701-7AB6053EF5F8}" srcOrd="1" destOrd="0" presId="urn:microsoft.com/office/officeart/2005/8/layout/pList1"/>
    <dgm:cxn modelId="{7C4E8C57-9176-430A-A7CA-901097579667}" type="presParOf" srcId="{033E8D2D-EF44-4E35-89E9-8C923602A743}" destId="{4FBE0E50-CA52-4160-8813-7B641CE4D67B}" srcOrd="3" destOrd="0" presId="urn:microsoft.com/office/officeart/2005/8/layout/pList1"/>
    <dgm:cxn modelId="{F70B8932-AC36-408B-A7DB-5970E1F0F880}" type="presParOf" srcId="{033E8D2D-EF44-4E35-89E9-8C923602A743}" destId="{6445F19F-D779-4484-B8F2-6C15B88C7F1A}" srcOrd="4" destOrd="0" presId="urn:microsoft.com/office/officeart/2005/8/layout/pList1"/>
    <dgm:cxn modelId="{63F676E5-A378-4333-8235-94FDCA58D172}" type="presParOf" srcId="{6445F19F-D779-4484-B8F2-6C15B88C7F1A}" destId="{75FF35E5-3E3F-4357-89B6-816D4B62E07A}" srcOrd="0" destOrd="0" presId="urn:microsoft.com/office/officeart/2005/8/layout/pList1"/>
    <dgm:cxn modelId="{E53221F1-6059-48D8-9389-F2B4B1BCF353}" type="presParOf" srcId="{6445F19F-D779-4484-B8F2-6C15B88C7F1A}" destId="{1BAB4B69-AA40-48F2-BBC3-D49E740311A2}" srcOrd="1" destOrd="0" presId="urn:microsoft.com/office/officeart/2005/8/layout/pList1"/>
    <dgm:cxn modelId="{AB414004-3A4A-49C5-BEDC-460D1DE84C8C}" type="presParOf" srcId="{033E8D2D-EF44-4E35-89E9-8C923602A743}" destId="{5EF52D93-50C6-4CA8-8B1B-C4EB128D5AF3}" srcOrd="5" destOrd="0" presId="urn:microsoft.com/office/officeart/2005/8/layout/pList1"/>
    <dgm:cxn modelId="{FD67CAC8-34EC-483A-8039-6960DCC82360}" type="presParOf" srcId="{033E8D2D-EF44-4E35-89E9-8C923602A743}" destId="{642A7C4B-F3DF-46BA-945D-AAE25077066A}" srcOrd="6" destOrd="0" presId="urn:microsoft.com/office/officeart/2005/8/layout/pList1"/>
    <dgm:cxn modelId="{B3653837-88D6-4DE6-976F-F8B818B29E79}" type="presParOf" srcId="{642A7C4B-F3DF-46BA-945D-AAE25077066A}" destId="{305A416E-AA8B-469B-8B33-E25934C9CEA2}" srcOrd="0" destOrd="0" presId="urn:microsoft.com/office/officeart/2005/8/layout/pList1"/>
    <dgm:cxn modelId="{4793F097-D755-41B3-A1C4-12AE53FD8018}" type="presParOf" srcId="{642A7C4B-F3DF-46BA-945D-AAE25077066A}" destId="{037C1BAE-9F23-4CF1-8840-9F16CA29D58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FFE66E-547D-4675-A1EA-DA7ABC5B8068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E94E5A1-D287-4DE4-9678-931B93BA47CD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uk-UA" sz="1600" b="1" dirty="0" smtClean="0">
              <a:solidFill>
                <a:srgbClr val="452103"/>
              </a:solidFill>
            </a:rPr>
            <a:t>Навчаю школярів співпраці у виконанні групових завдань</a:t>
          </a:r>
          <a:endParaRPr lang="uk-UA" sz="1600" b="1" dirty="0">
            <a:solidFill>
              <a:srgbClr val="452103"/>
            </a:solidFill>
          </a:endParaRPr>
        </a:p>
      </dgm:t>
    </dgm:pt>
    <dgm:pt modelId="{47A36845-E0E7-49E8-9485-895E77AA1292}" type="parTrans" cxnId="{05B3A6A4-5097-406A-B703-90D87C7A9856}">
      <dgm:prSet/>
      <dgm:spPr/>
      <dgm:t>
        <a:bodyPr/>
        <a:lstStyle/>
        <a:p>
          <a:endParaRPr lang="uk-UA"/>
        </a:p>
      </dgm:t>
    </dgm:pt>
    <dgm:pt modelId="{CFD6275A-4E95-48E7-B9DD-929763943039}" type="sibTrans" cxnId="{05B3A6A4-5097-406A-B703-90D87C7A9856}">
      <dgm:prSet/>
      <dgm:spPr>
        <a:ln w="38100">
          <a:solidFill>
            <a:srgbClr val="452103"/>
          </a:solidFill>
        </a:ln>
      </dgm:spPr>
      <dgm:t>
        <a:bodyPr/>
        <a:lstStyle/>
        <a:p>
          <a:endParaRPr lang="uk-UA"/>
        </a:p>
      </dgm:t>
    </dgm:pt>
    <dgm:pt modelId="{BCFC7B78-A7D6-4D53-9977-D94F1A6DFFF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452103"/>
              </a:solidFill>
            </a:rPr>
            <a:t>Формую комунікативні вміння школярів</a:t>
          </a:r>
          <a:endParaRPr lang="uk-UA" sz="1800" b="1" dirty="0">
            <a:solidFill>
              <a:srgbClr val="452103"/>
            </a:solidFill>
          </a:endParaRPr>
        </a:p>
      </dgm:t>
    </dgm:pt>
    <dgm:pt modelId="{3B53090B-8AB7-4E40-9623-D9DF563581E3}" type="parTrans" cxnId="{6465C2C5-ABBF-4556-98F1-C655707EB163}">
      <dgm:prSet/>
      <dgm:spPr/>
      <dgm:t>
        <a:bodyPr/>
        <a:lstStyle/>
        <a:p>
          <a:endParaRPr lang="uk-UA"/>
        </a:p>
      </dgm:t>
    </dgm:pt>
    <dgm:pt modelId="{133D1DEF-65BB-4DDA-BEA5-9BF9BE865793}" type="sibTrans" cxnId="{6465C2C5-ABBF-4556-98F1-C655707EB163}">
      <dgm:prSet/>
      <dgm:spPr>
        <a:ln w="38100">
          <a:solidFill>
            <a:srgbClr val="452103"/>
          </a:solidFill>
        </a:ln>
      </dgm:spPr>
      <dgm:t>
        <a:bodyPr/>
        <a:lstStyle/>
        <a:p>
          <a:endParaRPr lang="uk-UA"/>
        </a:p>
      </dgm:t>
    </dgm:pt>
    <dgm:pt modelId="{D34CDAFE-A37C-43C9-8FFA-54F23B3E481D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Навчаю самооцінюванню та самоконтролю</a:t>
          </a:r>
          <a:endParaRPr lang="uk-UA" b="1" dirty="0">
            <a:solidFill>
              <a:srgbClr val="FFFF00"/>
            </a:solidFill>
          </a:endParaRPr>
        </a:p>
      </dgm:t>
    </dgm:pt>
    <dgm:pt modelId="{D3CE3DFB-988C-44C5-BBE2-7082D9FE9330}" type="parTrans" cxnId="{B62F3E5C-DE90-4F04-8F19-D050C7BB613A}">
      <dgm:prSet/>
      <dgm:spPr/>
      <dgm:t>
        <a:bodyPr/>
        <a:lstStyle/>
        <a:p>
          <a:endParaRPr lang="uk-UA"/>
        </a:p>
      </dgm:t>
    </dgm:pt>
    <dgm:pt modelId="{9986AF03-2677-4CA1-987F-1C61CF99D2B9}" type="sibTrans" cxnId="{B62F3E5C-DE90-4F04-8F19-D050C7BB613A}">
      <dgm:prSet/>
      <dgm:spPr>
        <a:ln w="38100"/>
      </dgm:spPr>
      <dgm:t>
        <a:bodyPr/>
        <a:lstStyle/>
        <a:p>
          <a:endParaRPr lang="uk-UA"/>
        </a:p>
      </dgm:t>
    </dgm:pt>
    <dgm:pt modelId="{7D6A01E5-B7E5-4D75-9EAB-CD4B52F239F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sz="1600" b="1" dirty="0" smtClean="0">
              <a:solidFill>
                <a:srgbClr val="452103"/>
              </a:solidFill>
            </a:rPr>
            <a:t>Формую рефлексивні компоненти навчальної діяльності: цілеспрямованість, планування</a:t>
          </a:r>
          <a:endParaRPr lang="uk-UA" sz="1600" b="1" dirty="0">
            <a:solidFill>
              <a:srgbClr val="452103"/>
            </a:solidFill>
          </a:endParaRPr>
        </a:p>
      </dgm:t>
    </dgm:pt>
    <dgm:pt modelId="{D6BD41C4-5330-4A03-8097-E450FE732DB2}" type="parTrans" cxnId="{3980DDE1-B30E-4648-AB00-DB67903B19A9}">
      <dgm:prSet/>
      <dgm:spPr/>
      <dgm:t>
        <a:bodyPr/>
        <a:lstStyle/>
        <a:p>
          <a:endParaRPr lang="uk-UA"/>
        </a:p>
      </dgm:t>
    </dgm:pt>
    <dgm:pt modelId="{1796E418-2679-4729-83C9-FF76D17B28F1}" type="sibTrans" cxnId="{3980DDE1-B30E-4648-AB00-DB67903B19A9}">
      <dgm:prSet/>
      <dgm:spPr>
        <a:ln w="38100">
          <a:solidFill>
            <a:srgbClr val="452103"/>
          </a:solidFill>
        </a:ln>
      </dgm:spPr>
      <dgm:t>
        <a:bodyPr/>
        <a:lstStyle/>
        <a:p>
          <a:endParaRPr lang="uk-UA"/>
        </a:p>
      </dgm:t>
    </dgm:pt>
    <dgm:pt modelId="{4A83BF5D-83E6-4E83-A0D2-5007059422F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sz="1600" b="1" dirty="0" smtClean="0">
              <a:solidFill>
                <a:srgbClr val="452103"/>
              </a:solidFill>
            </a:rPr>
            <a:t>Навчаю учнів </a:t>
          </a:r>
          <a:r>
            <a:rPr lang="uk-UA" sz="1600" b="1" i="0" dirty="0" smtClean="0">
              <a:solidFill>
                <a:srgbClr val="452103"/>
              </a:solidFill>
            </a:rPr>
            <a:t>узагальненню, порівнянню, конкретизації, абстрагування, аналізу та синтезу</a:t>
          </a:r>
          <a:endParaRPr lang="uk-UA" sz="1600" b="1" i="0" dirty="0">
            <a:solidFill>
              <a:srgbClr val="452103"/>
            </a:solidFill>
          </a:endParaRPr>
        </a:p>
      </dgm:t>
    </dgm:pt>
    <dgm:pt modelId="{39A4190F-3CDD-47BD-944B-B9EDE36BB245}" type="parTrans" cxnId="{42414492-B93E-45B8-AF4D-8E2DF6A889A7}">
      <dgm:prSet/>
      <dgm:spPr/>
      <dgm:t>
        <a:bodyPr/>
        <a:lstStyle/>
        <a:p>
          <a:endParaRPr lang="uk-UA"/>
        </a:p>
      </dgm:t>
    </dgm:pt>
    <dgm:pt modelId="{C6BCA9AD-470D-4DC2-9833-769EDC1D0A29}" type="sibTrans" cxnId="{42414492-B93E-45B8-AF4D-8E2DF6A889A7}">
      <dgm:prSet/>
      <dgm:spPr>
        <a:solidFill>
          <a:srgbClr val="643022"/>
        </a:solidFill>
        <a:ln w="38100">
          <a:solidFill>
            <a:srgbClr val="452103"/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etal"/>
      </dgm:spPr>
      <dgm:t>
        <a:bodyPr/>
        <a:lstStyle/>
        <a:p>
          <a:endParaRPr lang="uk-UA"/>
        </a:p>
      </dgm:t>
    </dgm:pt>
    <dgm:pt modelId="{8F7E14F8-A666-4F8B-9EF6-C4676964A5FA}" type="pres">
      <dgm:prSet presAssocID="{BDFFE66E-547D-4675-A1EA-DA7ABC5B80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6B64D1-57F5-4CCD-BE0D-1B7DB2B33803}" type="pres">
      <dgm:prSet presAssocID="{9E94E5A1-D287-4DE4-9678-931B93BA47CD}" presName="node" presStyleLbl="node1" presStyleIdx="0" presStyleCnt="5" custScaleX="140400" custRadScaleRad="86164" custRadScaleInc="-140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907A98-37AD-4087-94D2-AF898E6C4012}" type="pres">
      <dgm:prSet presAssocID="{9E94E5A1-D287-4DE4-9678-931B93BA47CD}" presName="spNode" presStyleCnt="0"/>
      <dgm:spPr/>
    </dgm:pt>
    <dgm:pt modelId="{07A3C367-EDB6-4B9B-8896-30774801274E}" type="pres">
      <dgm:prSet presAssocID="{CFD6275A-4E95-48E7-B9DD-929763943039}" presName="sibTrans" presStyleLbl="sibTrans1D1" presStyleIdx="0" presStyleCnt="5"/>
      <dgm:spPr/>
      <dgm:t>
        <a:bodyPr/>
        <a:lstStyle/>
        <a:p>
          <a:endParaRPr lang="uk-UA"/>
        </a:p>
      </dgm:t>
    </dgm:pt>
    <dgm:pt modelId="{5D343EC2-C9E3-439E-AFA2-E1E13635D95B}" type="pres">
      <dgm:prSet presAssocID="{BCFC7B78-A7D6-4D53-9977-D94F1A6DFFFF}" presName="node" presStyleLbl="node1" presStyleIdx="1" presStyleCnt="5" custScaleX="137620" custRadScaleRad="85486" custRadScaleInc="63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597EA6-206A-46C2-AC69-24EAC10F48BE}" type="pres">
      <dgm:prSet presAssocID="{BCFC7B78-A7D6-4D53-9977-D94F1A6DFFFF}" presName="spNode" presStyleCnt="0"/>
      <dgm:spPr/>
    </dgm:pt>
    <dgm:pt modelId="{2D697E64-9EC1-4C5B-8C80-5306642D2223}" type="pres">
      <dgm:prSet presAssocID="{133D1DEF-65BB-4DDA-BEA5-9BF9BE865793}" presName="sibTrans" presStyleLbl="sibTrans1D1" presStyleIdx="1" presStyleCnt="5"/>
      <dgm:spPr/>
      <dgm:t>
        <a:bodyPr/>
        <a:lstStyle/>
        <a:p>
          <a:endParaRPr lang="uk-UA"/>
        </a:p>
      </dgm:t>
    </dgm:pt>
    <dgm:pt modelId="{31D928C6-3EA6-416C-AE8E-2555228D9749}" type="pres">
      <dgm:prSet presAssocID="{D34CDAFE-A37C-43C9-8FFA-54F23B3E481D}" presName="node" presStyleLbl="node1" presStyleIdx="2" presStyleCnt="5" custScaleX="100557" custRadScaleRad="88507" custRadScaleInc="-312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CDA866-B7EB-4908-B662-4F3B6D60C63A}" type="pres">
      <dgm:prSet presAssocID="{D34CDAFE-A37C-43C9-8FFA-54F23B3E481D}" presName="spNode" presStyleCnt="0"/>
      <dgm:spPr/>
    </dgm:pt>
    <dgm:pt modelId="{88157F10-6B35-4863-945B-48E738299AD1}" type="pres">
      <dgm:prSet presAssocID="{9986AF03-2677-4CA1-987F-1C61CF99D2B9}" presName="sibTrans" presStyleLbl="sibTrans1D1" presStyleIdx="2" presStyleCnt="5"/>
      <dgm:spPr/>
      <dgm:t>
        <a:bodyPr/>
        <a:lstStyle/>
        <a:p>
          <a:endParaRPr lang="uk-UA"/>
        </a:p>
      </dgm:t>
    </dgm:pt>
    <dgm:pt modelId="{F770A3A6-D930-409A-8656-4A89F58653C7}" type="pres">
      <dgm:prSet presAssocID="{7D6A01E5-B7E5-4D75-9EAB-CD4B52F239F4}" presName="node" presStyleLbl="node1" presStyleIdx="3" presStyleCnt="5" custScaleX="122147" custRadScaleRad="86192" custRadScaleInc="1236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B58066-4B7F-4BFE-B06B-2FECBAE915FE}" type="pres">
      <dgm:prSet presAssocID="{7D6A01E5-B7E5-4D75-9EAB-CD4B52F239F4}" presName="spNode" presStyleCnt="0"/>
      <dgm:spPr/>
    </dgm:pt>
    <dgm:pt modelId="{D04C3240-6D53-40EB-BD89-B5E96B3D54DD}" type="pres">
      <dgm:prSet presAssocID="{1796E418-2679-4729-83C9-FF76D17B28F1}" presName="sibTrans" presStyleLbl="sibTrans1D1" presStyleIdx="3" presStyleCnt="5"/>
      <dgm:spPr/>
      <dgm:t>
        <a:bodyPr/>
        <a:lstStyle/>
        <a:p>
          <a:endParaRPr lang="uk-UA"/>
        </a:p>
      </dgm:t>
    </dgm:pt>
    <dgm:pt modelId="{CC834A42-442D-4FB4-BAE5-2D93F7E0DE98}" type="pres">
      <dgm:prSet presAssocID="{4A83BF5D-83E6-4E83-A0D2-5007059422FD}" presName="node" presStyleLbl="node1" presStyleIdx="4" presStyleCnt="5" custScaleX="153335" custRadScaleRad="88872" custRadScaleInc="-51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6FDA55-2935-4D23-8666-8B8DF471F34C}" type="pres">
      <dgm:prSet presAssocID="{4A83BF5D-83E6-4E83-A0D2-5007059422FD}" presName="spNode" presStyleCnt="0"/>
      <dgm:spPr/>
    </dgm:pt>
    <dgm:pt modelId="{9D91134E-377A-4C7D-8BD9-D4B0D34855B7}" type="pres">
      <dgm:prSet presAssocID="{C6BCA9AD-470D-4DC2-9833-769EDC1D0A29}" presName="sibTrans" presStyleLbl="sibTrans1D1" presStyleIdx="4" presStyleCnt="5"/>
      <dgm:spPr/>
      <dgm:t>
        <a:bodyPr/>
        <a:lstStyle/>
        <a:p>
          <a:endParaRPr lang="uk-UA"/>
        </a:p>
      </dgm:t>
    </dgm:pt>
  </dgm:ptLst>
  <dgm:cxnLst>
    <dgm:cxn modelId="{B62F3E5C-DE90-4F04-8F19-D050C7BB613A}" srcId="{BDFFE66E-547D-4675-A1EA-DA7ABC5B8068}" destId="{D34CDAFE-A37C-43C9-8FFA-54F23B3E481D}" srcOrd="2" destOrd="0" parTransId="{D3CE3DFB-988C-44C5-BBE2-7082D9FE9330}" sibTransId="{9986AF03-2677-4CA1-987F-1C61CF99D2B9}"/>
    <dgm:cxn modelId="{05B3A6A4-5097-406A-B703-90D87C7A9856}" srcId="{BDFFE66E-547D-4675-A1EA-DA7ABC5B8068}" destId="{9E94E5A1-D287-4DE4-9678-931B93BA47CD}" srcOrd="0" destOrd="0" parTransId="{47A36845-E0E7-49E8-9485-895E77AA1292}" sibTransId="{CFD6275A-4E95-48E7-B9DD-929763943039}"/>
    <dgm:cxn modelId="{00E924AD-8A00-4A83-8E45-AB7EF2A282CB}" type="presOf" srcId="{C6BCA9AD-470D-4DC2-9833-769EDC1D0A29}" destId="{9D91134E-377A-4C7D-8BD9-D4B0D34855B7}" srcOrd="0" destOrd="0" presId="urn:microsoft.com/office/officeart/2005/8/layout/cycle5"/>
    <dgm:cxn modelId="{8F9B5479-34CE-4473-9EBE-90208FE0568F}" type="presOf" srcId="{133D1DEF-65BB-4DDA-BEA5-9BF9BE865793}" destId="{2D697E64-9EC1-4C5B-8C80-5306642D2223}" srcOrd="0" destOrd="0" presId="urn:microsoft.com/office/officeart/2005/8/layout/cycle5"/>
    <dgm:cxn modelId="{5025EEC5-1116-4861-9787-3F5F46D1D467}" type="presOf" srcId="{1796E418-2679-4729-83C9-FF76D17B28F1}" destId="{D04C3240-6D53-40EB-BD89-B5E96B3D54DD}" srcOrd="0" destOrd="0" presId="urn:microsoft.com/office/officeart/2005/8/layout/cycle5"/>
    <dgm:cxn modelId="{42414492-B93E-45B8-AF4D-8E2DF6A889A7}" srcId="{BDFFE66E-547D-4675-A1EA-DA7ABC5B8068}" destId="{4A83BF5D-83E6-4E83-A0D2-5007059422FD}" srcOrd="4" destOrd="0" parTransId="{39A4190F-3CDD-47BD-944B-B9EDE36BB245}" sibTransId="{C6BCA9AD-470D-4DC2-9833-769EDC1D0A29}"/>
    <dgm:cxn modelId="{6465C2C5-ABBF-4556-98F1-C655707EB163}" srcId="{BDFFE66E-547D-4675-A1EA-DA7ABC5B8068}" destId="{BCFC7B78-A7D6-4D53-9977-D94F1A6DFFFF}" srcOrd="1" destOrd="0" parTransId="{3B53090B-8AB7-4E40-9623-D9DF563581E3}" sibTransId="{133D1DEF-65BB-4DDA-BEA5-9BF9BE865793}"/>
    <dgm:cxn modelId="{DFD66830-66EB-4388-9C72-213E37B5A416}" type="presOf" srcId="{4A83BF5D-83E6-4E83-A0D2-5007059422FD}" destId="{CC834A42-442D-4FB4-BAE5-2D93F7E0DE98}" srcOrd="0" destOrd="0" presId="urn:microsoft.com/office/officeart/2005/8/layout/cycle5"/>
    <dgm:cxn modelId="{E4A5BDF7-769A-4F29-A4E7-7DFF41A7A5BA}" type="presOf" srcId="{9986AF03-2677-4CA1-987F-1C61CF99D2B9}" destId="{88157F10-6B35-4863-945B-48E738299AD1}" srcOrd="0" destOrd="0" presId="urn:microsoft.com/office/officeart/2005/8/layout/cycle5"/>
    <dgm:cxn modelId="{B1F05C1B-8848-42AB-98AB-60B5668FC952}" type="presOf" srcId="{7D6A01E5-B7E5-4D75-9EAB-CD4B52F239F4}" destId="{F770A3A6-D930-409A-8656-4A89F58653C7}" srcOrd="0" destOrd="0" presId="urn:microsoft.com/office/officeart/2005/8/layout/cycle5"/>
    <dgm:cxn modelId="{A2DD4A5D-6F0B-4387-96D5-3793483D9055}" type="presOf" srcId="{D34CDAFE-A37C-43C9-8FFA-54F23B3E481D}" destId="{31D928C6-3EA6-416C-AE8E-2555228D9749}" srcOrd="0" destOrd="0" presId="urn:microsoft.com/office/officeart/2005/8/layout/cycle5"/>
    <dgm:cxn modelId="{42046FFF-0E40-41A0-A9EC-BB2C5B7D82B2}" type="presOf" srcId="{CFD6275A-4E95-48E7-B9DD-929763943039}" destId="{07A3C367-EDB6-4B9B-8896-30774801274E}" srcOrd="0" destOrd="0" presId="urn:microsoft.com/office/officeart/2005/8/layout/cycle5"/>
    <dgm:cxn modelId="{3980DDE1-B30E-4648-AB00-DB67903B19A9}" srcId="{BDFFE66E-547D-4675-A1EA-DA7ABC5B8068}" destId="{7D6A01E5-B7E5-4D75-9EAB-CD4B52F239F4}" srcOrd="3" destOrd="0" parTransId="{D6BD41C4-5330-4A03-8097-E450FE732DB2}" sibTransId="{1796E418-2679-4729-83C9-FF76D17B28F1}"/>
    <dgm:cxn modelId="{56023684-2EBE-41AA-989C-879157212A8F}" type="presOf" srcId="{9E94E5A1-D287-4DE4-9678-931B93BA47CD}" destId="{BA6B64D1-57F5-4CCD-BE0D-1B7DB2B33803}" srcOrd="0" destOrd="0" presId="urn:microsoft.com/office/officeart/2005/8/layout/cycle5"/>
    <dgm:cxn modelId="{14EC90B2-39B2-4AAA-968F-17BBCD1B01E6}" type="presOf" srcId="{BDFFE66E-547D-4675-A1EA-DA7ABC5B8068}" destId="{8F7E14F8-A666-4F8B-9EF6-C4676964A5FA}" srcOrd="0" destOrd="0" presId="urn:microsoft.com/office/officeart/2005/8/layout/cycle5"/>
    <dgm:cxn modelId="{81D2C2FB-0AB2-4E28-9A79-1C0BD26208FC}" type="presOf" srcId="{BCFC7B78-A7D6-4D53-9977-D94F1A6DFFFF}" destId="{5D343EC2-C9E3-439E-AFA2-E1E13635D95B}" srcOrd="0" destOrd="0" presId="urn:microsoft.com/office/officeart/2005/8/layout/cycle5"/>
    <dgm:cxn modelId="{8F04F522-A34C-4CBF-80CB-F08735170874}" type="presParOf" srcId="{8F7E14F8-A666-4F8B-9EF6-C4676964A5FA}" destId="{BA6B64D1-57F5-4CCD-BE0D-1B7DB2B33803}" srcOrd="0" destOrd="0" presId="urn:microsoft.com/office/officeart/2005/8/layout/cycle5"/>
    <dgm:cxn modelId="{B4422143-4CE5-43DC-9D98-8CF23B811537}" type="presParOf" srcId="{8F7E14F8-A666-4F8B-9EF6-C4676964A5FA}" destId="{11907A98-37AD-4087-94D2-AF898E6C4012}" srcOrd="1" destOrd="0" presId="urn:microsoft.com/office/officeart/2005/8/layout/cycle5"/>
    <dgm:cxn modelId="{A647DEC2-9C98-4808-B082-289BC07B272E}" type="presParOf" srcId="{8F7E14F8-A666-4F8B-9EF6-C4676964A5FA}" destId="{07A3C367-EDB6-4B9B-8896-30774801274E}" srcOrd="2" destOrd="0" presId="urn:microsoft.com/office/officeart/2005/8/layout/cycle5"/>
    <dgm:cxn modelId="{BF5C9F6B-C4CB-4B49-A961-7F267BCB8B77}" type="presParOf" srcId="{8F7E14F8-A666-4F8B-9EF6-C4676964A5FA}" destId="{5D343EC2-C9E3-439E-AFA2-E1E13635D95B}" srcOrd="3" destOrd="0" presId="urn:microsoft.com/office/officeart/2005/8/layout/cycle5"/>
    <dgm:cxn modelId="{898E78F3-22EC-4C9B-8DC9-34B19E77545C}" type="presParOf" srcId="{8F7E14F8-A666-4F8B-9EF6-C4676964A5FA}" destId="{73597EA6-206A-46C2-AC69-24EAC10F48BE}" srcOrd="4" destOrd="0" presId="urn:microsoft.com/office/officeart/2005/8/layout/cycle5"/>
    <dgm:cxn modelId="{1D8759EC-DF93-46CB-BC3D-740CC37764A4}" type="presParOf" srcId="{8F7E14F8-A666-4F8B-9EF6-C4676964A5FA}" destId="{2D697E64-9EC1-4C5B-8C80-5306642D2223}" srcOrd="5" destOrd="0" presId="urn:microsoft.com/office/officeart/2005/8/layout/cycle5"/>
    <dgm:cxn modelId="{58AAC961-4099-4958-AB3D-105F1EED2F93}" type="presParOf" srcId="{8F7E14F8-A666-4F8B-9EF6-C4676964A5FA}" destId="{31D928C6-3EA6-416C-AE8E-2555228D9749}" srcOrd="6" destOrd="0" presId="urn:microsoft.com/office/officeart/2005/8/layout/cycle5"/>
    <dgm:cxn modelId="{F729E26A-22F9-4878-93C2-3D5645502434}" type="presParOf" srcId="{8F7E14F8-A666-4F8B-9EF6-C4676964A5FA}" destId="{DFCDA866-B7EB-4908-B662-4F3B6D60C63A}" srcOrd="7" destOrd="0" presId="urn:microsoft.com/office/officeart/2005/8/layout/cycle5"/>
    <dgm:cxn modelId="{BEE96F42-8103-4942-B9F0-BFC31F1A87A0}" type="presParOf" srcId="{8F7E14F8-A666-4F8B-9EF6-C4676964A5FA}" destId="{88157F10-6B35-4863-945B-48E738299AD1}" srcOrd="8" destOrd="0" presId="urn:microsoft.com/office/officeart/2005/8/layout/cycle5"/>
    <dgm:cxn modelId="{7E9602DC-7E48-473D-8535-917647668533}" type="presParOf" srcId="{8F7E14F8-A666-4F8B-9EF6-C4676964A5FA}" destId="{F770A3A6-D930-409A-8656-4A89F58653C7}" srcOrd="9" destOrd="0" presId="urn:microsoft.com/office/officeart/2005/8/layout/cycle5"/>
    <dgm:cxn modelId="{993F7D4E-FA2C-43F2-B05B-3E60302D9793}" type="presParOf" srcId="{8F7E14F8-A666-4F8B-9EF6-C4676964A5FA}" destId="{90B58066-4B7F-4BFE-B06B-2FECBAE915FE}" srcOrd="10" destOrd="0" presId="urn:microsoft.com/office/officeart/2005/8/layout/cycle5"/>
    <dgm:cxn modelId="{451F6EE1-57BB-4EB1-89A8-2B95B8139364}" type="presParOf" srcId="{8F7E14F8-A666-4F8B-9EF6-C4676964A5FA}" destId="{D04C3240-6D53-40EB-BD89-B5E96B3D54DD}" srcOrd="11" destOrd="0" presId="urn:microsoft.com/office/officeart/2005/8/layout/cycle5"/>
    <dgm:cxn modelId="{8777FC13-B626-4421-8E2A-420E8BD17EF7}" type="presParOf" srcId="{8F7E14F8-A666-4F8B-9EF6-C4676964A5FA}" destId="{CC834A42-442D-4FB4-BAE5-2D93F7E0DE98}" srcOrd="12" destOrd="0" presId="urn:microsoft.com/office/officeart/2005/8/layout/cycle5"/>
    <dgm:cxn modelId="{C1B63E77-2DFD-4356-B290-085D4A32C8D1}" type="presParOf" srcId="{8F7E14F8-A666-4F8B-9EF6-C4676964A5FA}" destId="{696FDA55-2935-4D23-8666-8B8DF471F34C}" srcOrd="13" destOrd="0" presId="urn:microsoft.com/office/officeart/2005/8/layout/cycle5"/>
    <dgm:cxn modelId="{8E36E2F9-F983-4C95-BD1B-8FBDA086411F}" type="presParOf" srcId="{8F7E14F8-A666-4F8B-9EF6-C4676964A5FA}" destId="{9D91134E-377A-4C7D-8BD9-D4B0D34855B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B16965-18C8-4FEA-9B65-3D365A91F287}">
      <dsp:nvSpPr>
        <dsp:cNvPr id="0" name=""/>
        <dsp:cNvSpPr/>
      </dsp:nvSpPr>
      <dsp:spPr>
        <a:xfrm>
          <a:off x="0" y="1398814"/>
          <a:ext cx="863611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B1524-6049-4752-9452-87FFF5FBC4E5}">
      <dsp:nvSpPr>
        <dsp:cNvPr id="0" name=""/>
        <dsp:cNvSpPr/>
      </dsp:nvSpPr>
      <dsp:spPr>
        <a:xfrm>
          <a:off x="410597" y="0"/>
          <a:ext cx="8216456" cy="1509832"/>
        </a:xfrm>
        <a:prstGeom prst="roundRect">
          <a:avLst/>
        </a:prstGeom>
        <a:solidFill>
          <a:srgbClr val="B257F7">
            <a:alpha val="43922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97" tIns="0" rIns="228497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вибір основних стратегічних напрямів діяльності учителя на уроках математики з метою формування предметних компетентностей учнів</a:t>
          </a:r>
          <a:endParaRPr lang="en-US" sz="24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0597" y="0"/>
        <a:ext cx="8216456" cy="1509832"/>
      </dsp:txXfrm>
    </dsp:sp>
    <dsp:sp modelId="{5E20BE17-9571-44D2-866F-95312009B06E}">
      <dsp:nvSpPr>
        <dsp:cNvPr id="0" name=""/>
        <dsp:cNvSpPr/>
      </dsp:nvSpPr>
      <dsp:spPr>
        <a:xfrm>
          <a:off x="0" y="3199644"/>
          <a:ext cx="863611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FE651-C664-482D-8E8B-7EFDE51D734B}">
      <dsp:nvSpPr>
        <dsp:cNvPr id="0" name=""/>
        <dsp:cNvSpPr/>
      </dsp:nvSpPr>
      <dsp:spPr>
        <a:xfrm>
          <a:off x="448199" y="1795539"/>
          <a:ext cx="7705820" cy="1563230"/>
        </a:xfrm>
        <a:prstGeom prst="roundRect">
          <a:avLst/>
        </a:prstGeom>
        <a:solidFill>
          <a:schemeClr val="accent6">
            <a:lumMod val="60000"/>
            <a:lumOff val="4000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97" tIns="0" rIns="2284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  <a:latin typeface="Arial" charset="0"/>
              <a:cs typeface="Arial" charset="0"/>
            </a:rPr>
            <a:t>ознайомлення з передовим педагогічним досвідом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48199" y="1795539"/>
        <a:ext cx="7705820" cy="1563230"/>
      </dsp:txXfrm>
    </dsp:sp>
    <dsp:sp modelId="{3EDF878F-E8C5-4DBB-8736-56316B3A6F97}">
      <dsp:nvSpPr>
        <dsp:cNvPr id="0" name=""/>
        <dsp:cNvSpPr/>
      </dsp:nvSpPr>
      <dsp:spPr>
        <a:xfrm>
          <a:off x="0" y="5140361"/>
          <a:ext cx="863611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EFC8D-6E13-45C1-AF80-D818697BBE0F}">
      <dsp:nvSpPr>
        <dsp:cNvPr id="0" name=""/>
        <dsp:cNvSpPr/>
      </dsp:nvSpPr>
      <dsp:spPr>
        <a:xfrm>
          <a:off x="447759" y="3673319"/>
          <a:ext cx="7600493" cy="1700462"/>
        </a:xfrm>
        <a:prstGeom prst="roundRect">
          <a:avLst/>
        </a:prstGeom>
        <a:solidFill>
          <a:srgbClr val="92D050">
            <a:alpha val="5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497" tIns="0" rIns="22849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rPr>
            <a:t>реалізація потенціалу учня та розвиток особистих здібностей школярів</a:t>
          </a:r>
          <a:endParaRPr lang="en-US" sz="24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7759" y="3673319"/>
        <a:ext cx="7600493" cy="17004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A09BA-0451-412A-A4F7-64EAA6E74813}">
      <dsp:nvSpPr>
        <dsp:cNvPr id="0" name=""/>
        <dsp:cNvSpPr/>
      </dsp:nvSpPr>
      <dsp:spPr>
        <a:xfrm rot="5400000">
          <a:off x="-292834" y="293900"/>
          <a:ext cx="1952233" cy="1366563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dirty="0"/>
        </a:p>
      </dsp:txBody>
      <dsp:txXfrm rot="5400000">
        <a:off x="-292834" y="293900"/>
        <a:ext cx="1952233" cy="1366563"/>
      </dsp:txXfrm>
    </dsp:sp>
    <dsp:sp modelId="{B4D29ECF-318E-422E-9F89-DA2EBB3DD825}">
      <dsp:nvSpPr>
        <dsp:cNvPr id="0" name=""/>
        <dsp:cNvSpPr/>
      </dsp:nvSpPr>
      <dsp:spPr>
        <a:xfrm rot="5400000">
          <a:off x="4448622" y="-3080993"/>
          <a:ext cx="1268951" cy="743306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effectLst/>
              <a:latin typeface="Times New Roman" pitchFamily="18" charset="0"/>
            </a:rPr>
            <a:t>Закон України «Про освіту»</a:t>
          </a:r>
          <a:endParaRPr lang="uk-UA" sz="2500" kern="1200" dirty="0"/>
        </a:p>
      </dsp:txBody>
      <dsp:txXfrm rot="5400000">
        <a:off x="4448622" y="-3080993"/>
        <a:ext cx="1268951" cy="7433069"/>
      </dsp:txXfrm>
    </dsp:sp>
    <dsp:sp modelId="{88E2BE0F-897C-498E-9791-2BCDDAB2AC94}">
      <dsp:nvSpPr>
        <dsp:cNvPr id="0" name=""/>
        <dsp:cNvSpPr/>
      </dsp:nvSpPr>
      <dsp:spPr>
        <a:xfrm rot="5400000">
          <a:off x="-292834" y="2055193"/>
          <a:ext cx="1952233" cy="1366563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800" kern="1200" dirty="0"/>
        </a:p>
      </dsp:txBody>
      <dsp:txXfrm rot="5400000">
        <a:off x="-292834" y="2055193"/>
        <a:ext cx="1952233" cy="1366563"/>
      </dsp:txXfrm>
    </dsp:sp>
    <dsp:sp modelId="{DDF169CA-1B8F-41C0-A414-061D108C7334}">
      <dsp:nvSpPr>
        <dsp:cNvPr id="0" name=""/>
        <dsp:cNvSpPr/>
      </dsp:nvSpPr>
      <dsp:spPr>
        <a:xfrm rot="5400000">
          <a:off x="4448622" y="-1319700"/>
          <a:ext cx="1268951" cy="7433069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effectLst/>
              <a:latin typeface="Times New Roman" pitchFamily="18" charset="0"/>
            </a:rPr>
            <a:t>Закон України «Про  загальну середню освіту»</a:t>
          </a:r>
          <a:endParaRPr lang="uk-UA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>
              <a:effectLst/>
              <a:latin typeface="Times New Roman" pitchFamily="18" charset="0"/>
            </a:rPr>
            <a:t>Державний стандарт базової та повної загальної    середньої освіти</a:t>
          </a:r>
          <a:r>
            <a:rPr lang="uk-UA" sz="2500" kern="1200" dirty="0" smtClean="0">
              <a:effectLst/>
              <a:latin typeface="Monotype Corsiva" pitchFamily="66" charset="0"/>
            </a:rPr>
            <a:t> </a:t>
          </a:r>
          <a:endParaRPr lang="uk-UA" sz="2500" kern="1200" dirty="0"/>
        </a:p>
      </dsp:txBody>
      <dsp:txXfrm rot="5400000">
        <a:off x="4448622" y="-1319700"/>
        <a:ext cx="1268951" cy="7433069"/>
      </dsp:txXfrm>
    </dsp:sp>
    <dsp:sp modelId="{90B7A983-F5F7-4D17-AA72-466ABFF6A998}">
      <dsp:nvSpPr>
        <dsp:cNvPr id="0" name=""/>
        <dsp:cNvSpPr/>
      </dsp:nvSpPr>
      <dsp:spPr>
        <a:xfrm rot="5400000">
          <a:off x="-292834" y="3816485"/>
          <a:ext cx="1952233" cy="1366563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800" kern="1200" dirty="0"/>
        </a:p>
      </dsp:txBody>
      <dsp:txXfrm rot="5400000">
        <a:off x="-292834" y="3816485"/>
        <a:ext cx="1952233" cy="1366563"/>
      </dsp:txXfrm>
    </dsp:sp>
    <dsp:sp modelId="{CE134A67-9C8D-4379-AD1E-F16A88A7DA30}">
      <dsp:nvSpPr>
        <dsp:cNvPr id="0" name=""/>
        <dsp:cNvSpPr/>
      </dsp:nvSpPr>
      <dsp:spPr>
        <a:xfrm rot="5400000">
          <a:off x="4448622" y="441591"/>
          <a:ext cx="1268951" cy="743306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500" kern="1200" dirty="0" smtClean="0"/>
            <a:t>Роботи учених </a:t>
          </a:r>
          <a:r>
            <a:rPr lang="uk-UA" sz="2500" kern="1200" dirty="0" err="1" smtClean="0"/>
            <a:t>Рубінштейна</a:t>
          </a:r>
          <a:r>
            <a:rPr lang="uk-UA" sz="2500" kern="1200" dirty="0" smtClean="0"/>
            <a:t> С.Л., М. Бурди, І.</a:t>
          </a:r>
          <a:r>
            <a:rPr lang="uk-UA" sz="2500" kern="1200" dirty="0" err="1" smtClean="0"/>
            <a:t>Ільницької</a:t>
          </a:r>
          <a:endParaRPr lang="uk-UA" sz="2500" kern="1200" dirty="0"/>
        </a:p>
      </dsp:txBody>
      <dsp:txXfrm rot="5400000">
        <a:off x="4448622" y="441591"/>
        <a:ext cx="1268951" cy="74330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F3DC7B-B025-4DDE-84FB-4B067BC91FB3}">
      <dsp:nvSpPr>
        <dsp:cNvPr id="0" name=""/>
        <dsp:cNvSpPr/>
      </dsp:nvSpPr>
      <dsp:spPr>
        <a:xfrm>
          <a:off x="0" y="619413"/>
          <a:ext cx="891704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4726D-FDF6-4FFF-BB34-E154366FC6CE}">
      <dsp:nvSpPr>
        <dsp:cNvPr id="0" name=""/>
        <dsp:cNvSpPr/>
      </dsp:nvSpPr>
      <dsp:spPr>
        <a:xfrm>
          <a:off x="424082" y="71466"/>
          <a:ext cx="8489946" cy="65126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930" tIns="0" rIns="23593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створюю на уроках атмосферу зацікавленості для кожного учня</a:t>
          </a:r>
          <a:endParaRPr lang="uk-UA" sz="1600" kern="1200" dirty="0"/>
        </a:p>
      </dsp:txBody>
      <dsp:txXfrm>
        <a:off x="424082" y="71466"/>
        <a:ext cx="8489946" cy="651267"/>
      </dsp:txXfrm>
    </dsp:sp>
    <dsp:sp modelId="{3B4D7983-CEA6-401A-AD46-E94E7337B764}">
      <dsp:nvSpPr>
        <dsp:cNvPr id="0" name=""/>
        <dsp:cNvSpPr/>
      </dsp:nvSpPr>
      <dsp:spPr>
        <a:xfrm>
          <a:off x="0" y="1364773"/>
          <a:ext cx="891704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22BE3-0C83-486A-A752-BA590509BBA8}">
      <dsp:nvSpPr>
        <dsp:cNvPr id="0" name=""/>
        <dsp:cNvSpPr/>
      </dsp:nvSpPr>
      <dsp:spPr>
        <a:xfrm>
          <a:off x="424082" y="833613"/>
          <a:ext cx="8489946" cy="63447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930" tIns="0" rIns="23593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стимулюю учнів до використання різних способів виконання завдань без боязні помилки</a:t>
          </a:r>
          <a:endParaRPr lang="uk-UA" sz="1600" kern="1200" dirty="0"/>
        </a:p>
      </dsp:txBody>
      <dsp:txXfrm>
        <a:off x="424082" y="833613"/>
        <a:ext cx="8489946" cy="634479"/>
      </dsp:txXfrm>
    </dsp:sp>
    <dsp:sp modelId="{6CE9FF90-6587-4E02-B9E8-74CF7D6BBFE4}">
      <dsp:nvSpPr>
        <dsp:cNvPr id="0" name=""/>
        <dsp:cNvSpPr/>
      </dsp:nvSpPr>
      <dsp:spPr>
        <a:xfrm>
          <a:off x="0" y="2306538"/>
          <a:ext cx="891704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ED179-87C1-44DA-9D4A-DD576F59D3FD}">
      <dsp:nvSpPr>
        <dsp:cNvPr id="0" name=""/>
        <dsp:cNvSpPr/>
      </dsp:nvSpPr>
      <dsp:spPr>
        <a:xfrm>
          <a:off x="424082" y="1578973"/>
          <a:ext cx="8489946" cy="83088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930" tIns="0" rIns="235930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урізноманітнюю форми і методи навчальної діяльності орієнтуючи їх на конкретного учня</a:t>
          </a:r>
          <a:endParaRPr lang="uk-UA" sz="1600" kern="1200" dirty="0"/>
        </a:p>
      </dsp:txBody>
      <dsp:txXfrm>
        <a:off x="424082" y="1578973"/>
        <a:ext cx="8489946" cy="830884"/>
      </dsp:txXfrm>
    </dsp:sp>
    <dsp:sp modelId="{0AC64B31-EE6A-481B-A061-7473525345AC}">
      <dsp:nvSpPr>
        <dsp:cNvPr id="0" name=""/>
        <dsp:cNvSpPr/>
      </dsp:nvSpPr>
      <dsp:spPr>
        <a:xfrm>
          <a:off x="0" y="2947483"/>
          <a:ext cx="891704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E8D3E-91F6-43E7-B80E-4C7B4A8F5098}">
      <dsp:nvSpPr>
        <dsp:cNvPr id="0" name=""/>
        <dsp:cNvSpPr/>
      </dsp:nvSpPr>
      <dsp:spPr>
        <a:xfrm>
          <a:off x="428871" y="2520738"/>
          <a:ext cx="8481536" cy="53006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930" tIns="0" rIns="23593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підтримую учня в його бажанні відшукати свій спосіб розв'язування тієї чи іншої задачі</a:t>
          </a:r>
          <a:endParaRPr lang="uk-UA" sz="1600" kern="1200" dirty="0"/>
        </a:p>
      </dsp:txBody>
      <dsp:txXfrm>
        <a:off x="428871" y="2520738"/>
        <a:ext cx="8481536" cy="530064"/>
      </dsp:txXfrm>
    </dsp:sp>
    <dsp:sp modelId="{151FB20C-3432-42F8-B1EE-7E5D2E3C4DB1}">
      <dsp:nvSpPr>
        <dsp:cNvPr id="0" name=""/>
        <dsp:cNvSpPr/>
      </dsp:nvSpPr>
      <dsp:spPr>
        <a:xfrm>
          <a:off x="0" y="3713222"/>
          <a:ext cx="891704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1C158-7E3C-4F83-87B9-319E79D6FD33}">
      <dsp:nvSpPr>
        <dsp:cNvPr id="0" name=""/>
        <dsp:cNvSpPr/>
      </dsp:nvSpPr>
      <dsp:spPr>
        <a:xfrm>
          <a:off x="425823" y="3161683"/>
          <a:ext cx="8488745" cy="65485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930" tIns="0" rIns="23593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вчу аналізувати власну роботу, а також роботу інших учнів класу на уроках математики</a:t>
          </a:r>
          <a:endParaRPr lang="uk-UA" sz="1600" kern="1200" dirty="0"/>
        </a:p>
      </dsp:txBody>
      <dsp:txXfrm>
        <a:off x="425823" y="3161683"/>
        <a:ext cx="8488745" cy="654858"/>
      </dsp:txXfrm>
    </dsp:sp>
    <dsp:sp modelId="{A0C01788-B0BA-46A8-981C-AE5BBEE55022}">
      <dsp:nvSpPr>
        <dsp:cNvPr id="0" name=""/>
        <dsp:cNvSpPr/>
      </dsp:nvSpPr>
      <dsp:spPr>
        <a:xfrm>
          <a:off x="0" y="4425796"/>
          <a:ext cx="891704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97247-C2A1-4718-A167-FE252B81EA47}">
      <dsp:nvSpPr>
        <dsp:cNvPr id="0" name=""/>
        <dsp:cNvSpPr/>
      </dsp:nvSpPr>
      <dsp:spPr>
        <a:xfrm>
          <a:off x="409519" y="3943403"/>
          <a:ext cx="8504487" cy="60169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930" tIns="0" rIns="23593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створюю педагогічні ситуації на уроках, які дають змогу кожній особистості проявити ініціативу, самостійність у роботі</a:t>
          </a:r>
          <a:endParaRPr lang="uk-UA" sz="1600" kern="1200" dirty="0"/>
        </a:p>
      </dsp:txBody>
      <dsp:txXfrm>
        <a:off x="409519" y="3943403"/>
        <a:ext cx="8504487" cy="6016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F0D3BB-9A4F-4857-9332-CEBC41B2B8D9}">
      <dsp:nvSpPr>
        <dsp:cNvPr id="0" name=""/>
        <dsp:cNvSpPr/>
      </dsp:nvSpPr>
      <dsp:spPr>
        <a:xfrm>
          <a:off x="3395714" y="36517"/>
          <a:ext cx="2351882" cy="162044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041D0-D02E-44EC-8637-67873C8D1CD2}">
      <dsp:nvSpPr>
        <dsp:cNvPr id="0" name=""/>
        <dsp:cNvSpPr/>
      </dsp:nvSpPr>
      <dsp:spPr>
        <a:xfrm>
          <a:off x="3395714" y="1643083"/>
          <a:ext cx="2351882" cy="87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452103"/>
              </a:solidFill>
            </a:rPr>
            <a:t>Процедурна компетентність</a:t>
          </a:r>
          <a:endParaRPr lang="uk-UA" sz="2300" b="1" kern="1200" dirty="0">
            <a:solidFill>
              <a:srgbClr val="452103"/>
            </a:solidFill>
          </a:endParaRPr>
        </a:p>
      </dsp:txBody>
      <dsp:txXfrm>
        <a:off x="3395714" y="1643083"/>
        <a:ext cx="2351882" cy="872548"/>
      </dsp:txXfrm>
    </dsp:sp>
    <dsp:sp modelId="{3A1A80CA-54CA-4C33-8D3D-F0F1D6321589}">
      <dsp:nvSpPr>
        <dsp:cNvPr id="0" name=""/>
        <dsp:cNvSpPr/>
      </dsp:nvSpPr>
      <dsp:spPr>
        <a:xfrm>
          <a:off x="401632" y="1277958"/>
          <a:ext cx="2351882" cy="162044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4FDF62-D975-4463-B701-7AB6053EF5F8}">
      <dsp:nvSpPr>
        <dsp:cNvPr id="0" name=""/>
        <dsp:cNvSpPr/>
      </dsp:nvSpPr>
      <dsp:spPr>
        <a:xfrm>
          <a:off x="365130" y="3030583"/>
          <a:ext cx="2351882" cy="87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452103"/>
              </a:solidFill>
              <a:effectLst/>
            </a:rPr>
            <a:t>Логічна компетентність</a:t>
          </a:r>
          <a:endParaRPr lang="uk-UA" sz="2300" b="1" kern="1200" dirty="0">
            <a:solidFill>
              <a:srgbClr val="452103"/>
            </a:solidFill>
            <a:effectLst/>
          </a:endParaRPr>
        </a:p>
      </dsp:txBody>
      <dsp:txXfrm>
        <a:off x="365130" y="3030583"/>
        <a:ext cx="2351882" cy="872548"/>
      </dsp:txXfrm>
    </dsp:sp>
    <dsp:sp modelId="{75FF35E5-3E3F-4357-89B6-816D4B62E07A}">
      <dsp:nvSpPr>
        <dsp:cNvPr id="0" name=""/>
        <dsp:cNvSpPr/>
      </dsp:nvSpPr>
      <dsp:spPr>
        <a:xfrm>
          <a:off x="6316738" y="1204924"/>
          <a:ext cx="2351882" cy="162044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AB4B69-AA40-48F2-BBC3-D49E740311A2}">
      <dsp:nvSpPr>
        <dsp:cNvPr id="0" name=""/>
        <dsp:cNvSpPr/>
      </dsp:nvSpPr>
      <dsp:spPr>
        <a:xfrm>
          <a:off x="6243712" y="2957551"/>
          <a:ext cx="2351882" cy="87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452103"/>
              </a:solidFill>
            </a:rPr>
            <a:t>Технологічна компетентність</a:t>
          </a:r>
          <a:endParaRPr lang="uk-UA" sz="2300" b="1" kern="1200" dirty="0">
            <a:solidFill>
              <a:srgbClr val="452103"/>
            </a:solidFill>
          </a:endParaRPr>
        </a:p>
      </dsp:txBody>
      <dsp:txXfrm>
        <a:off x="6243712" y="2957551"/>
        <a:ext cx="2351882" cy="872548"/>
      </dsp:txXfrm>
    </dsp:sp>
    <dsp:sp modelId="{305A416E-AA8B-469B-8B33-E25934C9CEA2}">
      <dsp:nvSpPr>
        <dsp:cNvPr id="0" name=""/>
        <dsp:cNvSpPr/>
      </dsp:nvSpPr>
      <dsp:spPr>
        <a:xfrm>
          <a:off x="3395719" y="2884533"/>
          <a:ext cx="2351882" cy="1620447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C1BAE-9F23-4CF1-8840-9F16CA29D589}">
      <dsp:nvSpPr>
        <dsp:cNvPr id="0" name=""/>
        <dsp:cNvSpPr/>
      </dsp:nvSpPr>
      <dsp:spPr>
        <a:xfrm>
          <a:off x="3319095" y="4348720"/>
          <a:ext cx="2351882" cy="87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452103"/>
              </a:solidFill>
            </a:rPr>
            <a:t>Дослідницька компетентність</a:t>
          </a:r>
          <a:endParaRPr lang="uk-UA" sz="2300" b="1" kern="1200" dirty="0">
            <a:solidFill>
              <a:srgbClr val="452103"/>
            </a:solidFill>
          </a:endParaRPr>
        </a:p>
      </dsp:txBody>
      <dsp:txXfrm>
        <a:off x="3319095" y="4348720"/>
        <a:ext cx="2351882" cy="8725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6B64D1-57F5-4CCD-BE0D-1B7DB2B33803}">
      <dsp:nvSpPr>
        <dsp:cNvPr id="0" name=""/>
        <dsp:cNvSpPr/>
      </dsp:nvSpPr>
      <dsp:spPr>
        <a:xfrm>
          <a:off x="3114629" y="365119"/>
          <a:ext cx="2808350" cy="130016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452103"/>
              </a:solidFill>
            </a:rPr>
            <a:t>Навчаю школярів співпраці у виконанні групових завдань</a:t>
          </a:r>
          <a:endParaRPr lang="uk-UA" sz="1600" b="1" kern="1200" dirty="0">
            <a:solidFill>
              <a:srgbClr val="452103"/>
            </a:solidFill>
          </a:endParaRPr>
        </a:p>
      </dsp:txBody>
      <dsp:txXfrm>
        <a:off x="3114629" y="365119"/>
        <a:ext cx="2808350" cy="1300162"/>
      </dsp:txXfrm>
    </dsp:sp>
    <dsp:sp modelId="{07A3C367-EDB6-4B9B-8896-30774801274E}">
      <dsp:nvSpPr>
        <dsp:cNvPr id="0" name=""/>
        <dsp:cNvSpPr/>
      </dsp:nvSpPr>
      <dsp:spPr>
        <a:xfrm>
          <a:off x="1745851" y="875419"/>
          <a:ext cx="5201540" cy="5201540"/>
        </a:xfrm>
        <a:custGeom>
          <a:avLst/>
          <a:gdLst/>
          <a:ahLst/>
          <a:cxnLst/>
          <a:rect l="0" t="0" r="0" b="0"/>
          <a:pathLst>
            <a:path>
              <a:moveTo>
                <a:pt x="4298970" y="630968"/>
              </a:moveTo>
              <a:arcTo wR="2600770" hR="2600770" stAng="18645912" swAng="626099"/>
            </a:path>
          </a:pathLst>
        </a:custGeom>
        <a:noFill/>
        <a:ln w="38100" cap="flat" cmpd="sng" algn="ctr">
          <a:solidFill>
            <a:srgbClr val="452103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43EC2-C9E3-439E-AFA2-E1E13635D95B}">
      <dsp:nvSpPr>
        <dsp:cNvPr id="0" name=""/>
        <dsp:cNvSpPr/>
      </dsp:nvSpPr>
      <dsp:spPr>
        <a:xfrm>
          <a:off x="5406242" y="1971701"/>
          <a:ext cx="2752744" cy="1300162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452103"/>
              </a:solidFill>
            </a:rPr>
            <a:t>Формую комунікативні вміння школярів</a:t>
          </a:r>
          <a:endParaRPr lang="uk-UA" sz="1800" b="1" kern="1200" dirty="0">
            <a:solidFill>
              <a:srgbClr val="452103"/>
            </a:solidFill>
          </a:endParaRPr>
        </a:p>
      </dsp:txBody>
      <dsp:txXfrm>
        <a:off x="5406242" y="1971701"/>
        <a:ext cx="2752744" cy="1300162"/>
      </dsp:txXfrm>
    </dsp:sp>
    <dsp:sp modelId="{2D697E64-9EC1-4C5B-8C80-5306642D2223}">
      <dsp:nvSpPr>
        <dsp:cNvPr id="0" name=""/>
        <dsp:cNvSpPr/>
      </dsp:nvSpPr>
      <dsp:spPr>
        <a:xfrm>
          <a:off x="1674106" y="769280"/>
          <a:ext cx="5201540" cy="5201540"/>
        </a:xfrm>
        <a:custGeom>
          <a:avLst/>
          <a:gdLst/>
          <a:ahLst/>
          <a:cxnLst/>
          <a:rect l="0" t="0" r="0" b="0"/>
          <a:pathLst>
            <a:path>
              <a:moveTo>
                <a:pt x="5199447" y="2705094"/>
              </a:moveTo>
              <a:arcTo wR="2600770" hR="2600770" stAng="21737935" swAng="811859"/>
            </a:path>
          </a:pathLst>
        </a:custGeom>
        <a:noFill/>
        <a:ln w="38100" cap="flat" cmpd="sng" algn="ctr">
          <a:solidFill>
            <a:srgbClr val="452103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928C6-3EA6-416C-AE8E-2555228D9749}">
      <dsp:nvSpPr>
        <dsp:cNvPr id="0" name=""/>
        <dsp:cNvSpPr/>
      </dsp:nvSpPr>
      <dsp:spPr>
        <a:xfrm>
          <a:off x="5229233" y="4272027"/>
          <a:ext cx="2011391" cy="1300162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</a:rPr>
            <a:t>Навчаю самооцінюванню та самоконтролю</a:t>
          </a:r>
          <a:endParaRPr lang="uk-UA" sz="1800" b="1" kern="1200" dirty="0">
            <a:solidFill>
              <a:srgbClr val="FFFF00"/>
            </a:solidFill>
          </a:endParaRPr>
        </a:p>
      </dsp:txBody>
      <dsp:txXfrm>
        <a:off x="5229233" y="4272027"/>
        <a:ext cx="2011391" cy="1300162"/>
      </dsp:txXfrm>
    </dsp:sp>
    <dsp:sp modelId="{88157F10-6B35-4863-945B-48E738299AD1}">
      <dsp:nvSpPr>
        <dsp:cNvPr id="0" name=""/>
        <dsp:cNvSpPr/>
      </dsp:nvSpPr>
      <dsp:spPr>
        <a:xfrm>
          <a:off x="2225612" y="310044"/>
          <a:ext cx="5201540" cy="5201540"/>
        </a:xfrm>
        <a:custGeom>
          <a:avLst/>
          <a:gdLst/>
          <a:ahLst/>
          <a:cxnLst/>
          <a:rect l="0" t="0" r="0" b="0"/>
          <a:pathLst>
            <a:path>
              <a:moveTo>
                <a:pt x="2851501" y="5189426"/>
              </a:moveTo>
              <a:arcTo wR="2600770" hR="2600770" stAng="5068063" swAng="611842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0A3A6-D930-409A-8656-4A89F58653C7}">
      <dsp:nvSpPr>
        <dsp:cNvPr id="0" name=""/>
        <dsp:cNvSpPr/>
      </dsp:nvSpPr>
      <dsp:spPr>
        <a:xfrm>
          <a:off x="2019220" y="4345054"/>
          <a:ext cx="2443245" cy="1300162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452103"/>
              </a:solidFill>
            </a:rPr>
            <a:t>Формую рефлексивні компоненти навчальної діяльності: цілеспрямованість, планування</a:t>
          </a:r>
          <a:endParaRPr lang="uk-UA" sz="1600" b="1" kern="1200" dirty="0">
            <a:solidFill>
              <a:srgbClr val="452103"/>
            </a:solidFill>
          </a:endParaRPr>
        </a:p>
      </dsp:txBody>
      <dsp:txXfrm>
        <a:off x="2019220" y="4345054"/>
        <a:ext cx="2443245" cy="1300162"/>
      </dsp:txXfrm>
    </dsp:sp>
    <dsp:sp modelId="{D04C3240-6D53-40EB-BD89-B5E96B3D54DD}">
      <dsp:nvSpPr>
        <dsp:cNvPr id="0" name=""/>
        <dsp:cNvSpPr/>
      </dsp:nvSpPr>
      <dsp:spPr>
        <a:xfrm>
          <a:off x="2330339" y="418990"/>
          <a:ext cx="5201540" cy="5201540"/>
        </a:xfrm>
        <a:custGeom>
          <a:avLst/>
          <a:gdLst/>
          <a:ahLst/>
          <a:cxnLst/>
          <a:rect l="0" t="0" r="0" b="0"/>
          <a:pathLst>
            <a:path>
              <a:moveTo>
                <a:pt x="253420" y="3720571"/>
              </a:moveTo>
              <a:arcTo wR="2600770" hR="2600770" stAng="9269794" swAng="936972"/>
            </a:path>
          </a:pathLst>
        </a:custGeom>
        <a:noFill/>
        <a:ln w="38100" cap="flat" cmpd="sng" algn="ctr">
          <a:solidFill>
            <a:srgbClr val="452103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34A42-442D-4FB4-BAE5-2D93F7E0DE98}">
      <dsp:nvSpPr>
        <dsp:cNvPr id="0" name=""/>
        <dsp:cNvSpPr/>
      </dsp:nvSpPr>
      <dsp:spPr>
        <a:xfrm>
          <a:off x="904012" y="1935188"/>
          <a:ext cx="3067083" cy="1300162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452103"/>
              </a:solidFill>
            </a:rPr>
            <a:t>Навчаю учнів </a:t>
          </a:r>
          <a:r>
            <a:rPr lang="uk-UA" sz="1600" b="1" i="0" kern="1200" dirty="0" smtClean="0">
              <a:solidFill>
                <a:srgbClr val="452103"/>
              </a:solidFill>
            </a:rPr>
            <a:t>узагальненню, порівнянню, конкретизації, абстрагування, аналізу та синтезу</a:t>
          </a:r>
          <a:endParaRPr lang="uk-UA" sz="1600" b="1" i="0" kern="1200" dirty="0">
            <a:solidFill>
              <a:srgbClr val="452103"/>
            </a:solidFill>
          </a:endParaRPr>
        </a:p>
      </dsp:txBody>
      <dsp:txXfrm>
        <a:off x="904012" y="1935188"/>
        <a:ext cx="3067083" cy="1300162"/>
      </dsp:txXfrm>
    </dsp:sp>
    <dsp:sp modelId="{9D91134E-377A-4C7D-8BD9-D4B0D34855B7}">
      <dsp:nvSpPr>
        <dsp:cNvPr id="0" name=""/>
        <dsp:cNvSpPr/>
      </dsp:nvSpPr>
      <dsp:spPr>
        <a:xfrm>
          <a:off x="2027249" y="1134835"/>
          <a:ext cx="5201540" cy="5201540"/>
        </a:xfrm>
        <a:custGeom>
          <a:avLst/>
          <a:gdLst/>
          <a:ahLst/>
          <a:cxnLst/>
          <a:rect l="0" t="0" r="0" b="0"/>
          <a:pathLst>
            <a:path>
              <a:moveTo>
                <a:pt x="791764" y="732213"/>
              </a:moveTo>
              <a:arcTo wR="2600770" hR="2600770" stAng="13555663" swAng="382185"/>
            </a:path>
          </a:pathLst>
        </a:custGeom>
        <a:noFill/>
        <a:ln w="38100" cap="flat" cmpd="sng" algn="ctr">
          <a:solidFill>
            <a:srgbClr val="452103"/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etal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5FBE24-E4CE-4967-9C25-4EF87BB9A9C5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Тимчук І.В.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E625D4-09C8-44FF-B01B-308A2D609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565B42-42F4-41C0-AACA-4761677B2383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Тимчук І.В.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3890E6-97FA-4C9C-B193-424137753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7652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Arial" pitchFamily="34" charset="0"/>
                <a:cs typeface="Arial" pitchFamily="34" charset="0"/>
              </a:rPr>
              <a:t>Тимчук І.В.</a:t>
            </a: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D8901-9901-4ADB-86F4-1E59C7D87998}" type="slidenum">
              <a:rPr lang="ru-R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932"/>
            <a:ext cx="8424088" cy="1260000"/>
          </a:xfrm>
        </p:spPr>
        <p:txBody>
          <a:bodyPr/>
          <a:lstStyle>
            <a:lvl1pPr>
              <a:defRPr sz="8000" b="0">
                <a:solidFill>
                  <a:schemeClr val="bg2">
                    <a:lumMod val="25000"/>
                  </a:schemeClr>
                </a:solidFill>
                <a:effectLst/>
                <a:latin typeface="Cassandra" pitchFamily="66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28591"/>
            <a:ext cx="6400800" cy="1260000"/>
          </a:xfrm>
        </p:spPr>
        <p:txBody>
          <a:bodyPr/>
          <a:lstStyle>
            <a:lvl1pPr marL="0" indent="0" algn="ctr">
              <a:buNone/>
              <a:defRPr sz="3600" i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241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935596" y="1593342"/>
            <a:ext cx="7920000" cy="4428000"/>
          </a:xfrm>
        </p:spPr>
        <p:txBody>
          <a:bodyPr/>
          <a:lstStyle>
            <a:lvl1pPr marL="342000" indent="-342000">
              <a:buSzPct val="80000"/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741600" indent="-284400">
              <a:buSzPct val="80000"/>
              <a:buFont typeface="Wingdings" pitchFamily="2" charset="2"/>
              <a:buChar char="§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 marL="1144800" indent="-230400">
              <a:buSzPct val="80000"/>
              <a:buFont typeface="Arial" pitchFamily="34" charset="0"/>
              <a:buChar char="•"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596" y="296652"/>
            <a:ext cx="7920000" cy="900113"/>
          </a:xfrm>
        </p:spPr>
        <p:txBody>
          <a:bodyPr/>
          <a:lstStyle>
            <a:lvl1pPr>
              <a:defRPr sz="6000" b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559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592796"/>
            <a:ext cx="3780000" cy="4428000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96863"/>
            <a:ext cx="79200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971550" y="1631950"/>
            <a:ext cx="7920038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0" r:id="rId2"/>
    <p:sldLayoutId id="2147483811" r:id="rId3"/>
    <p:sldLayoutId id="2147483812" r:id="rId4"/>
    <p:sldLayoutId id="2147483813" r:id="rId5"/>
    <p:sldLayoutId id="2147483814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kern="1200">
          <a:solidFill>
            <a:srgbClr val="4A452A"/>
          </a:solidFill>
          <a:latin typeface="Cassandra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4A452A"/>
          </a:solidFill>
          <a:latin typeface="Cassandra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3200" kern="1200">
          <a:solidFill>
            <a:srgbClr val="4A452A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4A452A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A452A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963826_497464173673908_1755164565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88925"/>
            <a:ext cx="3357563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4375"/>
            <a:ext cx="91440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92083" y="5327676"/>
            <a:ext cx="774075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spc="50" dirty="0">
                <a:ln w="11430"/>
                <a:solidFill>
                  <a:srgbClr val="9C621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Тимчук  Ірина Вікторівна</a:t>
            </a:r>
          </a:p>
        </p:txBody>
      </p:sp>
      <p:pic>
        <p:nvPicPr>
          <p:cNvPr id="13" name="Рисунок 12" descr="K:\документи\Герб школи\герб.jpg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7500926" y="0"/>
            <a:ext cx="1643074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25948" y="1895454"/>
            <a:ext cx="4217245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uk-UA" sz="2400" b="1" dirty="0">
                <a:ln w="11430"/>
                <a:solidFill>
                  <a:srgbClr val="8D4C1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 математики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2400" b="1" dirty="0">
                <a:ln w="11430"/>
                <a:solidFill>
                  <a:srgbClr val="8D4C1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загальноосвітньої школи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2400" b="1" dirty="0">
                <a:ln w="11430"/>
                <a:solidFill>
                  <a:srgbClr val="8D4C1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І-ІІІ ступеня №1 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2400" b="1" dirty="0">
                <a:ln w="11430"/>
                <a:solidFill>
                  <a:srgbClr val="8D4C1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ім. І.Я.Франка м. Горохів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856" y="179343"/>
            <a:ext cx="639527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11430"/>
                <a:solidFill>
                  <a:srgbClr val="45210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Технологія роботи над проблемою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73063" y="1165225"/>
            <a:ext cx="858837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uk-UA" sz="2400" b="1" dirty="0">
                <a:solidFill>
                  <a:srgbClr val="4521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Формую  математичні компетентності при:</a:t>
            </a:r>
            <a:endParaRPr lang="uk-UA" sz="1100" b="1" dirty="0">
              <a:solidFill>
                <a:srgbClr val="45210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dirty="0">
                <a:cs typeface="Times New Roman" pitchFamily="18" charset="0"/>
              </a:rPr>
              <a:t>побудові і дослідженні найпростіших математичних </a:t>
            </a:r>
            <a:r>
              <a:rPr lang="uk-UA" sz="2000" dirty="0">
                <a:cs typeface="Times New Roman" pitchFamily="18" charset="0"/>
              </a:rPr>
              <a:t>моделей </a:t>
            </a:r>
            <a:r>
              <a:rPr lang="uk-UA" sz="2000" dirty="0">
                <a:cs typeface="Times New Roman" pitchFamily="18" charset="0"/>
              </a:rPr>
              <a:t>реальних об’єктів, процесів і явищ;</a:t>
            </a:r>
            <a:endParaRPr lang="uk-UA" sz="1000" dirty="0"/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dirty="0">
                <a:cs typeface="Times New Roman" pitchFamily="18" charset="0"/>
              </a:rPr>
              <a:t>оволодінні необхідною оперативною інформацією для </a:t>
            </a:r>
            <a:r>
              <a:rPr lang="uk-UA" sz="2000" dirty="0">
                <a:cs typeface="Times New Roman" pitchFamily="18" charset="0"/>
              </a:rPr>
              <a:t>розуміння </a:t>
            </a:r>
            <a:r>
              <a:rPr lang="uk-UA" sz="2000" dirty="0">
                <a:cs typeface="Times New Roman" pitchFamily="18" charset="0"/>
              </a:rPr>
              <a:t>постановки математичної задачі;</a:t>
            </a:r>
            <a:endParaRPr lang="uk-UA" sz="1000" dirty="0"/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dirty="0">
                <a:cs typeface="Times New Roman" pitchFamily="18" charset="0"/>
              </a:rPr>
              <a:t>оволодінні технікою обчислень;</a:t>
            </a:r>
            <a:endParaRPr lang="uk-UA" sz="1000" dirty="0"/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dirty="0">
                <a:cs typeface="Times New Roman" pitchFamily="18" charset="0"/>
              </a:rPr>
              <a:t>виробленні умінь проектувати і здійснювати алгоритмічну та </a:t>
            </a:r>
            <a:r>
              <a:rPr lang="uk-UA" sz="2000" dirty="0">
                <a:cs typeface="Times New Roman" pitchFamily="18" charset="0"/>
              </a:rPr>
              <a:t>евристичну </a:t>
            </a:r>
            <a:r>
              <a:rPr lang="uk-UA" sz="2000" dirty="0">
                <a:cs typeface="Times New Roman" pitchFamily="18" charset="0"/>
              </a:rPr>
              <a:t>діяльність на математичному матеріалі;</a:t>
            </a:r>
            <a:endParaRPr lang="uk-UA" sz="1000" dirty="0"/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dirty="0">
                <a:cs typeface="Times New Roman" pitchFamily="18" charset="0"/>
              </a:rPr>
              <a:t>виробленні умінь працювати з формулами;</a:t>
            </a:r>
            <a:endParaRPr lang="uk-UA" sz="1000" dirty="0"/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dirty="0">
                <a:cs typeface="Times New Roman" pitchFamily="18" charset="0"/>
              </a:rPr>
              <a:t>виробленні умінь будувати і читати графіки функціональних </a:t>
            </a:r>
            <a:r>
              <a:rPr lang="uk-UA" sz="2000" dirty="0">
                <a:cs typeface="Times New Roman" pitchFamily="18" charset="0"/>
              </a:rPr>
              <a:t>залежностей</a:t>
            </a:r>
            <a:r>
              <a:rPr lang="uk-UA" sz="2000" dirty="0">
                <a:cs typeface="Times New Roman" pitchFamily="18" charset="0"/>
              </a:rPr>
              <a:t>, дослідженні </a:t>
            </a:r>
            <a:r>
              <a:rPr lang="uk-UA" sz="2000" dirty="0">
                <a:cs typeface="Times New Roman" pitchFamily="18" charset="0"/>
              </a:rPr>
              <a:t>їх </a:t>
            </a:r>
            <a:r>
              <a:rPr lang="uk-UA" sz="2000" dirty="0">
                <a:cs typeface="Times New Roman" pitchFamily="18" charset="0"/>
              </a:rPr>
              <a:t>властивостей;</a:t>
            </a:r>
            <a:endParaRPr lang="uk-UA" sz="1000" dirty="0"/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dirty="0">
                <a:cs typeface="Times New Roman" pitchFamily="18" charset="0"/>
              </a:rPr>
              <a:t>виробленні умінь класифікувати і конструювати геометричні </a:t>
            </a:r>
            <a:r>
              <a:rPr lang="uk-UA" sz="2000" dirty="0">
                <a:cs typeface="Times New Roman" pitchFamily="18" charset="0"/>
              </a:rPr>
              <a:t>фігури </a:t>
            </a:r>
            <a:r>
              <a:rPr lang="uk-UA" sz="2000" dirty="0">
                <a:cs typeface="Times New Roman" pitchFamily="18" charset="0"/>
              </a:rPr>
              <a:t>на площині і у просторі;</a:t>
            </a:r>
            <a:endParaRPr lang="uk-UA" sz="1000" dirty="0"/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dirty="0">
                <a:cs typeface="Times New Roman" pitchFamily="18" charset="0"/>
              </a:rPr>
              <a:t>виробленні умінь оцінювати шанси настання тих чи інших подій, міру ризику під час того чи іншого </a:t>
            </a:r>
            <a:r>
              <a:rPr lang="uk-UA" sz="2000" dirty="0">
                <a:cs typeface="Times New Roman" pitchFamily="18" charset="0"/>
              </a:rPr>
              <a:t>розв’язку, </a:t>
            </a:r>
            <a:r>
              <a:rPr lang="uk-UA" sz="2000" dirty="0">
                <a:cs typeface="Times New Roman" pitchFamily="18" charset="0"/>
              </a:rPr>
              <a:t>обирати оптимальний варіант.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3927" y="507960"/>
          <a:ext cx="8990073" cy="5221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3466" y="0"/>
            <a:ext cx="863935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 основних математичних компетентностей</a:t>
            </a:r>
          </a:p>
        </p:txBody>
      </p:sp>
      <p:pic>
        <p:nvPicPr>
          <p:cNvPr id="14340" name="Picture 11" descr="http://lenagold.narod.ru/fon/clipart/d/dosk/dosk14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1138" y="4889500"/>
            <a:ext cx="292893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624086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000" b="1" dirty="0">
                <a:ln w="11430"/>
                <a:solidFill>
                  <a:srgbClr val="45210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Технологія роботи над проблемою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673100" y="361950"/>
            <a:ext cx="847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452103"/>
                </a:solidFill>
              </a:rPr>
              <a:t>Дослідницька діяльність учнів на уроці - найбільш прогресивний спосіб вивчення математики, і одна з ефективних форм </a:t>
            </a:r>
          </a:p>
          <a:p>
            <a:pPr algn="ctr"/>
            <a:r>
              <a:rPr lang="uk-UA" b="1">
                <a:solidFill>
                  <a:srgbClr val="452103"/>
                </a:solidFill>
              </a:rPr>
              <a:t>позакласної роботи з предмета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3988" y="6094413"/>
            <a:ext cx="8990012" cy="76358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452103"/>
                </a:solidFill>
              </a:rPr>
              <a:t>Актуалізація проблеми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4488" y="5546725"/>
            <a:ext cx="4892675" cy="54768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452103"/>
                </a:solidFill>
              </a:rPr>
              <a:t>Визначення сфери дослідження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2638" y="4999038"/>
            <a:ext cx="4965700" cy="5476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452103"/>
                </a:solidFill>
              </a:rPr>
              <a:t>Вибір теми дослідження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90788" y="4451350"/>
            <a:ext cx="4892675" cy="547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452103"/>
                </a:solidFill>
              </a:rPr>
              <a:t>Вироблення гіпотези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19400" y="3903663"/>
            <a:ext cx="5002213" cy="5476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452103"/>
                </a:solidFill>
              </a:rPr>
              <a:t>Виявлення та систематизація підходів до розв’язання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67088" y="3319463"/>
            <a:ext cx="4892675" cy="5476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452103"/>
                </a:solidFill>
              </a:rPr>
              <a:t>Визначення послідовності проведення дослідження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05238" y="2735263"/>
            <a:ext cx="4819650" cy="547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452103"/>
                </a:solidFill>
              </a:rPr>
              <a:t>Збір та обробка інформації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79900" y="2151063"/>
            <a:ext cx="4710113" cy="547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452103"/>
                </a:solidFill>
              </a:rPr>
              <a:t>Аналіз та узагальнення отриманих матеріалів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06551" y="1311246"/>
            <a:ext cx="595380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Дослідницька технологія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434934"/>
          <a:ext cx="9144000" cy="609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9057" y="0"/>
            <a:ext cx="846610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Технологія організації групової навчальної діяльності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103313" y="873125"/>
            <a:ext cx="782161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838700" algn="l"/>
              </a:tabLst>
            </a:pPr>
            <a:r>
              <a:rPr lang="uk-UA" sz="2400" b="1">
                <a:solidFill>
                  <a:srgbClr val="452103"/>
                </a:solidFill>
                <a:cs typeface="Times New Roman" pitchFamily="18" charset="0"/>
              </a:rPr>
              <a:t>З метою формування інформативної компетентності учнів використовую інформаційну технологію навчання.</a:t>
            </a:r>
            <a:r>
              <a:rPr lang="uk-UA" sz="2400" b="1" i="1">
                <a:solidFill>
                  <a:srgbClr val="452103"/>
                </a:solidFill>
                <a:cs typeface="Times New Roman" pitchFamily="18" charset="0"/>
              </a:rPr>
              <a:t> </a:t>
            </a:r>
          </a:p>
          <a:p>
            <a:pPr algn="ctr" eaLnBrk="0" hangingPunct="0">
              <a:tabLst>
                <a:tab pos="4838700" algn="l"/>
              </a:tabLst>
            </a:pPr>
            <a:endParaRPr lang="uk-UA" sz="2400" b="1" i="1">
              <a:solidFill>
                <a:srgbClr val="452103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4838700" algn="l"/>
              </a:tabLst>
            </a:pPr>
            <a:r>
              <a:rPr lang="uk-UA" sz="2400" b="1">
                <a:solidFill>
                  <a:srgbClr val="452103"/>
                </a:solidFill>
                <a:cs typeface="Times New Roman" pitchFamily="18" charset="0"/>
              </a:rPr>
              <a:t>Основною метою такого навчання є підготовка учнів до повноцінної життєдіяльності в умовах інформаційного суспільства. </a:t>
            </a:r>
          </a:p>
          <a:p>
            <a:pPr algn="ctr" eaLnBrk="0" hangingPunct="0">
              <a:tabLst>
                <a:tab pos="4838700" algn="l"/>
              </a:tabLst>
            </a:pPr>
            <a:r>
              <a:rPr lang="uk-UA" sz="2400" b="1">
                <a:solidFill>
                  <a:srgbClr val="452103"/>
                </a:solidFill>
                <a:cs typeface="Times New Roman" pitchFamily="18" charset="0"/>
              </a:rPr>
              <a:t>Використання ІКТ проводжу  на різних етапах уроку і в позакласній діяльності. </a:t>
            </a:r>
          </a:p>
          <a:p>
            <a:pPr algn="ctr" eaLnBrk="0" hangingPunct="0">
              <a:tabLst>
                <a:tab pos="4838700" algn="l"/>
              </a:tabLst>
            </a:pPr>
            <a:endParaRPr lang="uk-UA" sz="2400" b="1">
              <a:solidFill>
                <a:srgbClr val="452103"/>
              </a:solidFill>
              <a:cs typeface="Times New Roman" pitchFamily="18" charset="0"/>
            </a:endParaRPr>
          </a:p>
          <a:p>
            <a:pPr algn="ctr" eaLnBrk="0" hangingPunct="0">
              <a:tabLst>
                <a:tab pos="4838700" algn="l"/>
              </a:tabLst>
            </a:pPr>
            <a:r>
              <a:rPr lang="uk-UA" sz="2400" b="1">
                <a:solidFill>
                  <a:srgbClr val="452103"/>
                </a:solidFill>
                <a:cs typeface="Times New Roman" pitchFamily="18" charset="0"/>
              </a:rPr>
              <a:t>Це дає істотну інформаційну підтримку в організації навчального процесу, підвищує якість та ефективність навчальних методик, реалізовує індивідуальний підхід до кожного учня.</a:t>
            </a:r>
            <a:endParaRPr lang="uk-UA" sz="3200" b="1">
              <a:solidFill>
                <a:srgbClr val="452103"/>
              </a:solidFill>
            </a:endParaRPr>
          </a:p>
        </p:txBody>
      </p:sp>
      <p:pic>
        <p:nvPicPr>
          <p:cNvPr id="17411" name="Picture 3" descr="http://starodub.pp.ua/wp-content/uploads/2012/01/Lenovo-IdeaCentre-A720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0425"/>
            <a:ext cx="1249363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3525" y="0"/>
            <a:ext cx="529638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Інформаційна технологія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http://www.4dk-seminar.ru/images/%D0%BA%D0%BD%D0%B8%D0%B3%D0%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4962525"/>
            <a:ext cx="2643187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" descr="F:\Іра\Обласний семінар\ФОТО ВЧИТЕЛІВ\IMG_5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40175"/>
            <a:ext cx="3646488" cy="291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823884" y="873090"/>
            <a:ext cx="7320116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uk-UA" sz="2400" b="1" dirty="0">
                <a:ln w="11430"/>
                <a:solidFill>
                  <a:srgbClr val="45210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Створюю самостійну пошукову діяльність школярів із розв’язання навчальних проблем, у ході якої формується нове знання, уміння, </a:t>
            </a:r>
          </a:p>
          <a:p>
            <a:pPr algn="ctr" eaLnBrk="0" hangingPunct="0">
              <a:defRPr/>
            </a:pPr>
            <a:r>
              <a:rPr lang="uk-UA" sz="2400" b="1" dirty="0">
                <a:ln w="11430"/>
                <a:solidFill>
                  <a:srgbClr val="45210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навички та розвиваються здібності дитини, активність, зацікавленість, ерудиція, творче мислення та інші особисто значущі якості.  </a:t>
            </a:r>
            <a:endParaRPr lang="uk-UA" sz="2400" b="1" dirty="0">
              <a:ln w="11430"/>
              <a:solidFill>
                <a:srgbClr val="45210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uk-UA" sz="2400" b="1" dirty="0">
              <a:ln w="11430"/>
              <a:solidFill>
                <a:srgbClr val="45210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2400" b="1" dirty="0">
                <a:ln w="11430"/>
                <a:solidFill>
                  <a:srgbClr val="45210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Times New Roman" pitchFamily="18" charset="0"/>
              </a:rPr>
              <a:t>Засобом використання технології є створення проблемних ситуацій. </a:t>
            </a:r>
            <a:endParaRPr lang="uk-UA" sz="1100" b="1" dirty="0">
              <a:ln w="11430"/>
              <a:solidFill>
                <a:srgbClr val="45210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7213" y="0"/>
            <a:ext cx="721216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Технологія проблемного навчання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Users\ADMIN\Desktop\pr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5072063"/>
            <a:ext cx="354965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49082" y="0"/>
            <a:ext cx="530151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>
                <a:ln w="11430"/>
                <a:solidFill>
                  <a:srgbClr val="B4621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Результативність роботи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727038"/>
            <a:ext cx="9001460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uk-UA" sz="28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Суттєвими показниками ефективності використання є:</a:t>
            </a:r>
            <a:endParaRPr lang="uk-UA" sz="2800" b="1" dirty="0">
              <a:ln w="11430"/>
              <a:solidFill>
                <a:srgbClr val="4521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0" hangingPunct="0">
              <a:buFontTx/>
              <a:buBlip>
                <a:blip r:embed="rId3"/>
              </a:buBlip>
              <a:defRPr/>
            </a:pPr>
            <a:r>
              <a:rPr lang="uk-UA" sz="28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підвищення рівня навчальних досягнень учнів;</a:t>
            </a:r>
            <a:endParaRPr lang="uk-UA" sz="2800" b="1" dirty="0">
              <a:ln w="11430"/>
              <a:solidFill>
                <a:srgbClr val="4521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0" hangingPunct="0">
              <a:buFontTx/>
              <a:buBlip>
                <a:blip r:embed="rId3"/>
              </a:buBlip>
              <a:defRPr/>
            </a:pPr>
            <a:r>
              <a:rPr lang="uk-UA" sz="28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збільшення кількості учнів, які у позаурочний час працюють з додатковою літературою;</a:t>
            </a:r>
            <a:endParaRPr lang="uk-UA" sz="2800" b="1" dirty="0">
              <a:ln w="11430"/>
              <a:solidFill>
                <a:srgbClr val="4521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0" hangingPunct="0">
              <a:buFontTx/>
              <a:buBlip>
                <a:blip r:embed="rId3"/>
              </a:buBlip>
              <a:defRPr/>
            </a:pPr>
            <a:r>
              <a:rPr lang="uk-UA" sz="28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учні стають співавторами уроку;</a:t>
            </a:r>
            <a:endParaRPr lang="uk-UA" sz="2800" b="1" dirty="0">
              <a:ln w="11430"/>
              <a:solidFill>
                <a:srgbClr val="4521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0" hangingPunct="0">
              <a:buFontTx/>
              <a:buBlip>
                <a:blip r:embed="rId3"/>
              </a:buBlip>
              <a:defRPr/>
            </a:pPr>
            <a:r>
              <a:rPr lang="uk-UA" sz="28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учні успішно беруть участь у І, ІІ, ІІІ етапах Всеукраїнської олімпіади з математики;</a:t>
            </a:r>
            <a:endParaRPr lang="uk-UA" sz="2800" b="1" dirty="0">
              <a:ln w="11430"/>
              <a:solidFill>
                <a:srgbClr val="4521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eaLnBrk="0" hangingPunct="0">
              <a:buFontTx/>
              <a:buBlip>
                <a:blip r:embed="rId3"/>
              </a:buBlip>
              <a:defRPr/>
            </a:pPr>
            <a:r>
              <a:rPr lang="uk-UA" sz="28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Times New Roman" pitchFamily="18" charset="0"/>
              </a:rPr>
              <a:t>успішне проходження ЗНО.</a:t>
            </a:r>
            <a:endParaRPr lang="uk-UA" sz="2800" b="1" dirty="0">
              <a:ln w="11430"/>
              <a:solidFill>
                <a:srgbClr val="45210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215" y="4122747"/>
            <a:ext cx="1651740" cy="244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0416" y="4524390"/>
            <a:ext cx="1518183" cy="216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  <p:pic>
        <p:nvPicPr>
          <p:cNvPr id="19463" name="Picture 2" descr="K:\Округ\семінар завучів 2014\Картинки\1365603756_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4875" y="3827463"/>
            <a:ext cx="315912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5570" y="0"/>
            <a:ext cx="788680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Моніторинг навченості учнів </a:t>
            </a:r>
          </a:p>
        </p:txBody>
      </p:sp>
      <p:graphicFrame>
        <p:nvGraphicFramePr>
          <p:cNvPr id="1026" name="Диаграмма 8"/>
          <p:cNvGraphicFramePr>
            <a:graphicFrameLocks/>
          </p:cNvGraphicFramePr>
          <p:nvPr/>
        </p:nvGraphicFramePr>
        <p:xfrm>
          <a:off x="920750" y="1092200"/>
          <a:ext cx="7319963" cy="4806950"/>
        </p:xfrm>
        <a:graphic>
          <a:graphicData uri="http://schemas.openxmlformats.org/presentationml/2006/ole">
            <p:oleObj spid="_x0000_s1026" r:id="rId3" imgW="7321931" imgH="48101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152400"/>
            <a:ext cx="54920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33AB4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Позакласна робота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85800"/>
            <a:ext cx="8382000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>
                <a:solidFill>
                  <a:srgbClr val="4C004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Тиждень математики в школі:</a:t>
            </a:r>
            <a:endParaRPr lang="uk-UA" sz="2800" b="1">
              <a:solidFill>
                <a:srgbClr val="633AB4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18" y="1457299"/>
            <a:ext cx="3957878" cy="3432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352922" y="1968480"/>
            <a:ext cx="4621650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Науково-практична</a:t>
            </a:r>
          </a:p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конференція</a:t>
            </a:r>
          </a:p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«Видатні математики </a:t>
            </a:r>
          </a:p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 та </a:t>
            </a:r>
          </a:p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Волинського краю»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300" y="5181600"/>
            <a:ext cx="55864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ranko-school.ucoz.com/nti/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675" y="1311275"/>
            <a:ext cx="2373313" cy="3163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3927" y="252369"/>
            <a:ext cx="8722516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8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та організація діяльності шкільного </a:t>
            </a:r>
          </a:p>
          <a:p>
            <a:pPr algn="ctr">
              <a:defRPr/>
            </a:pPr>
            <a:r>
              <a:rPr lang="uk-UA" sz="28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наукового товариства «Інтелект»</a:t>
            </a:r>
          </a:p>
        </p:txBody>
      </p:sp>
      <p:pic>
        <p:nvPicPr>
          <p:cNvPr id="20484" name="Picture 4" descr="http://franko-school.ucoz.com/lito_school/i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875" y="1311275"/>
            <a:ext cx="4391025" cy="241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41750" y="3721100"/>
            <a:ext cx="51482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452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роботи Літньої школи - 2013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" y="4487863"/>
            <a:ext cx="33956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rgbClr val="452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Організаційні збори ШНТ </a:t>
            </a:r>
            <a:r>
              <a:rPr lang="uk-UA" sz="1400" b="1" dirty="0" err="1">
                <a:solidFill>
                  <a:srgbClr val="452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“Інтелект”</a:t>
            </a:r>
            <a:endParaRPr lang="uk-UA" sz="1400" b="1" dirty="0">
              <a:solidFill>
                <a:srgbClr val="4521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7" name="Picture 6" descr="http://franko-school.ucoz.com/_ph/6/515024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3903" y="4195773"/>
            <a:ext cx="3265488" cy="2449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трелка вправо 7"/>
          <p:cNvSpPr/>
          <p:nvPr/>
        </p:nvSpPr>
        <p:spPr>
          <a:xfrm>
            <a:off x="1870075" y="5108575"/>
            <a:ext cx="3906838" cy="120491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rgbClr val="452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Науково-практична конференція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592138" y="1201738"/>
            <a:ext cx="7975600" cy="1357312"/>
          </a:xfrm>
          <a:prstGeom prst="roundRect">
            <a:avLst>
              <a:gd name="adj" fmla="val 10889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gray">
          <a:xfrm>
            <a:off x="811213" y="1347788"/>
            <a:ext cx="1608137" cy="1143000"/>
          </a:xfrm>
          <a:prstGeom prst="roundRect">
            <a:avLst>
              <a:gd name="adj" fmla="val 11921"/>
            </a:avLst>
          </a:prstGeom>
          <a:solidFill>
            <a:schemeClr val="accent4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987405" y="1571612"/>
            <a:ext cx="609600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gray">
          <a:xfrm>
            <a:off x="884238" y="1493838"/>
            <a:ext cx="1428750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ВНЗ, який закінчила,</a:t>
            </a:r>
          </a:p>
          <a:p>
            <a:pPr algn="ctr">
              <a:defRPr/>
            </a:pP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рік </a:t>
            </a:r>
            <a:endParaRPr lang="ru-RU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527300" y="1420813"/>
            <a:ext cx="5878513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Волинський державний університет імені Лесі Українки, 1995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gray">
          <a:xfrm>
            <a:off x="628650" y="2808288"/>
            <a:ext cx="7975600" cy="1589087"/>
          </a:xfrm>
          <a:prstGeom prst="roundRect">
            <a:avLst>
              <a:gd name="adj" fmla="val 10889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08" name="AutoShape 15"/>
          <p:cNvSpPr>
            <a:spLocks noChangeArrowheads="1"/>
          </p:cNvSpPr>
          <p:nvPr/>
        </p:nvSpPr>
        <p:spPr bwMode="gray">
          <a:xfrm>
            <a:off x="774700" y="3063875"/>
            <a:ext cx="1643063" cy="1241425"/>
          </a:xfrm>
          <a:prstGeom prst="roundRect">
            <a:avLst>
              <a:gd name="adj" fmla="val 11921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131" name="Freeform 16"/>
          <p:cNvSpPr>
            <a:spLocks/>
          </p:cNvSpPr>
          <p:nvPr/>
        </p:nvSpPr>
        <p:spPr bwMode="gray">
          <a:xfrm>
            <a:off x="954088" y="3286125"/>
            <a:ext cx="609600" cy="592138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gray">
          <a:xfrm>
            <a:off x="882650" y="3214688"/>
            <a:ext cx="1608138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Кваліфікація за дипломом, педагогічний стаж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gray">
          <a:xfrm>
            <a:off x="2417763" y="2917825"/>
            <a:ext cx="613410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b="1">
                <a:solidFill>
                  <a:srgbClr val="002A7C"/>
                </a:solidFill>
                <a:latin typeface="Book Antiqua" pitchFamily="18" charset="0"/>
              </a:rPr>
              <a:t> </a:t>
            </a:r>
            <a:r>
              <a:rPr lang="uk-UA" sz="2400" b="1">
                <a:solidFill>
                  <a:srgbClr val="452103"/>
                </a:solidFill>
                <a:latin typeface="Book Antiqua" pitchFamily="18" charset="0"/>
              </a:rPr>
              <a:t>Вчитель математики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b="1">
                <a:solidFill>
                  <a:srgbClr val="452103"/>
                </a:solidFill>
                <a:latin typeface="Book Antiqua" pitchFamily="18" charset="0"/>
              </a:rPr>
              <a:t> 17  років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b="1">
                <a:solidFill>
                  <a:srgbClr val="452103"/>
                </a:solidFill>
                <a:latin typeface="Book Antiqua" pitchFamily="18" charset="0"/>
              </a:rPr>
              <a:t> Кваліфікаційна категорія “спеціаліст вищої    категорії”</a:t>
            </a:r>
            <a:endParaRPr lang="ru-RU" sz="2400" b="1">
              <a:solidFill>
                <a:srgbClr val="452103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>
            <a:off x="628650" y="4706938"/>
            <a:ext cx="8067675" cy="1466850"/>
          </a:xfrm>
          <a:prstGeom prst="roundRect">
            <a:avLst>
              <a:gd name="adj" fmla="val 10889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</a:endParaRPr>
          </a:p>
        </p:txBody>
      </p:sp>
      <p:sp>
        <p:nvSpPr>
          <p:cNvPr id="4113" name="AutoShape 20"/>
          <p:cNvSpPr>
            <a:spLocks noChangeArrowheads="1"/>
          </p:cNvSpPr>
          <p:nvPr/>
        </p:nvSpPr>
        <p:spPr bwMode="gray">
          <a:xfrm>
            <a:off x="738188" y="4816475"/>
            <a:ext cx="1643062" cy="1277938"/>
          </a:xfrm>
          <a:prstGeom prst="roundRect">
            <a:avLst>
              <a:gd name="adj" fmla="val 11921"/>
            </a:avLst>
          </a:prstGeom>
          <a:solidFill>
            <a:schemeClr val="accent3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136" name="Freeform 21"/>
          <p:cNvSpPr>
            <a:spLocks/>
          </p:cNvSpPr>
          <p:nvPr/>
        </p:nvSpPr>
        <p:spPr bwMode="gray">
          <a:xfrm>
            <a:off x="954088" y="5029200"/>
            <a:ext cx="609600" cy="592138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gray">
          <a:xfrm>
            <a:off x="920750" y="5181600"/>
            <a:ext cx="1344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Посада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138" name="Text Box 23"/>
          <p:cNvSpPr txBox="1">
            <a:spLocks noChangeArrowheads="1"/>
          </p:cNvSpPr>
          <p:nvPr/>
        </p:nvSpPr>
        <p:spPr bwMode="gray">
          <a:xfrm>
            <a:off x="2454275" y="4889500"/>
            <a:ext cx="6196013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ts val="2000"/>
              <a:buFontTx/>
              <a:buChar char="-"/>
            </a:pPr>
            <a:r>
              <a:rPr lang="uk-UA" sz="2000" b="1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uk-UA" sz="2400" b="1">
                <a:solidFill>
                  <a:srgbClr val="232C12"/>
                </a:solidFill>
                <a:latin typeface="Book Antiqua" pitchFamily="18" charset="0"/>
              </a:rPr>
              <a:t>заступник директора з навчально-виховної роботи</a:t>
            </a:r>
          </a:p>
          <a:p>
            <a:pPr algn="just">
              <a:buClr>
                <a:srgbClr val="000000"/>
              </a:buClr>
              <a:buSzPts val="2000"/>
              <a:buFontTx/>
              <a:buChar char="-"/>
            </a:pPr>
            <a:r>
              <a:rPr lang="uk-UA" sz="2400" b="1">
                <a:solidFill>
                  <a:srgbClr val="232C12"/>
                </a:solidFill>
                <a:latin typeface="Book Antiqua" pitchFamily="18" charset="0"/>
              </a:rPr>
              <a:t>вчитель математики</a:t>
            </a:r>
            <a:endParaRPr lang="ru-RU" sz="2000">
              <a:solidFill>
                <a:srgbClr val="232C12"/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714375" y="357188"/>
            <a:ext cx="8043863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uk-UA" sz="3600" b="1" dirty="0">
                <a:solidFill>
                  <a:srgbClr val="4521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Професійний портрет</a:t>
            </a:r>
            <a:endParaRPr lang="ru-RU" sz="4400" dirty="0">
              <a:solidFill>
                <a:srgbClr val="452103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01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" descr="D:\Іра\сайт\2012-13\семінар директорів\P6022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325438"/>
            <a:ext cx="38608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3" descr="http://franko-school.ucoz.com/metod_rob/listopad/DSC_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638" y="3611563"/>
            <a:ext cx="3889375" cy="259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9" name="Picture 5" descr="http://franko-school.ucoz.com/metod_rob/sichen2015/sichen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263" y="3538538"/>
            <a:ext cx="3359150" cy="2519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16338" y="1238220"/>
            <a:ext cx="439780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Участь у </a:t>
            </a:r>
          </a:p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районних та</a:t>
            </a:r>
          </a:p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обласних семінарах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9057" y="1238220"/>
            <a:ext cx="439780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Участь у </a:t>
            </a:r>
          </a:p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районних та</a:t>
            </a:r>
          </a:p>
          <a:p>
            <a:pPr algn="ctr">
              <a:defRPr/>
            </a:pPr>
            <a:r>
              <a:rPr lang="uk-UA" sz="32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обласних семінарах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5570" y="0"/>
            <a:ext cx="788680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400" b="1" dirty="0">
                <a:ln w="11430"/>
                <a:solidFill>
                  <a:srgbClr val="45210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Участь у районній та обласній виставці методичного інструментарію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9863"/>
            <a:ext cx="3546556" cy="4892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733" y="1493811"/>
            <a:ext cx="3515981" cy="4442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286" y="1128681"/>
            <a:ext cx="3622970" cy="44180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1788" y="2808288"/>
            <a:ext cx="4013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6/89/880/89880113_fW87ToasD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angelbutterflysnp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0225"/>
            <a:ext cx="4545013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0700" y="0"/>
            <a:ext cx="665932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Педагогічна філософія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свиток 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581025"/>
            <a:ext cx="83566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11161" y="1712889"/>
            <a:ext cx="7698309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 err="1">
                <a:ln w="11430"/>
                <a:solidFill>
                  <a:srgbClr val="45210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Дякую</a:t>
            </a:r>
            <a:r>
              <a:rPr lang="ru-RU" sz="8000" b="1" dirty="0">
                <a:ln w="11430"/>
                <a:solidFill>
                  <a:srgbClr val="45210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 за </a:t>
            </a:r>
            <a:r>
              <a:rPr lang="ru-RU" sz="8000" b="1" dirty="0" err="1">
                <a:ln w="11430"/>
                <a:solidFill>
                  <a:srgbClr val="45210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увагу</a:t>
            </a:r>
            <a:r>
              <a:rPr lang="ru-RU" sz="8000" b="1" dirty="0">
                <a:ln w="11430"/>
                <a:solidFill>
                  <a:srgbClr val="45210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!</a:t>
            </a:r>
            <a:endParaRPr lang="uk-UA" sz="8000" b="1" dirty="0">
              <a:ln w="11430"/>
              <a:solidFill>
                <a:srgbClr val="45210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свиток 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8"/>
            <a:ext cx="86788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928688" y="1428750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643022"/>
                </a:solidFill>
                <a:latin typeface="Arial Black" pitchFamily="34" charset="0"/>
              </a:rPr>
              <a:t>Методична проблема: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287" y="2143116"/>
            <a:ext cx="7638245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000" b="1" dirty="0">
                <a:ln w="11430"/>
                <a:solidFill>
                  <a:srgbClr val="48221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Впровадження інноваційних </a:t>
            </a:r>
          </a:p>
          <a:p>
            <a:pPr algn="ctr">
              <a:defRPr/>
            </a:pPr>
            <a:r>
              <a:rPr lang="uk-UA" sz="4000" b="1" dirty="0">
                <a:ln w="11430"/>
                <a:solidFill>
                  <a:srgbClr val="48221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методів навчання з метою</a:t>
            </a:r>
          </a:p>
          <a:p>
            <a:pPr algn="ctr">
              <a:defRPr/>
            </a:pPr>
            <a:r>
              <a:rPr lang="uk-UA" sz="4000" b="1" dirty="0">
                <a:ln w="11430"/>
                <a:solidFill>
                  <a:srgbClr val="48221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формування предметних </a:t>
            </a:r>
          </a:p>
          <a:p>
            <a:pPr algn="ctr">
              <a:defRPr/>
            </a:pPr>
            <a:r>
              <a:rPr lang="uk-UA" sz="4000" b="1" dirty="0">
                <a:ln w="11430"/>
                <a:solidFill>
                  <a:srgbClr val="482218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математичних компетентностей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492" y="179343"/>
            <a:ext cx="8488927" cy="44012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Формування математичної компетентності є </a:t>
            </a:r>
          </a:p>
          <a:p>
            <a:pPr algn="ctr">
              <a:defRPr/>
            </a:pPr>
            <a:r>
              <a:rPr lang="uk-UA" sz="28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одним із найбільш актуальних </a:t>
            </a:r>
          </a:p>
          <a:p>
            <a:pPr algn="ctr">
              <a:defRPr/>
            </a:pPr>
            <a:r>
              <a:rPr lang="uk-UA" sz="28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завдань сучасної школи, а</a:t>
            </a:r>
          </a:p>
          <a:p>
            <a:pPr algn="ctr">
              <a:defRPr/>
            </a:pPr>
            <a:r>
              <a:rPr lang="uk-UA" sz="28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також є необхідною складовою для </a:t>
            </a:r>
          </a:p>
          <a:p>
            <a:pPr algn="ctr">
              <a:defRPr/>
            </a:pPr>
            <a:r>
              <a:rPr lang="uk-UA" sz="28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реалізації учнів як успішних особистостей.</a:t>
            </a:r>
          </a:p>
          <a:p>
            <a:pPr algn="ctr">
              <a:defRPr/>
            </a:pPr>
            <a:endParaRPr lang="uk-UA" sz="2800" b="1" i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uk-UA" sz="28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Моделювання життєвих і </a:t>
            </a:r>
          </a:p>
          <a:p>
            <a:pPr algn="ctr">
              <a:defRPr/>
            </a:pPr>
            <a:r>
              <a:rPr lang="uk-UA" sz="28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проблемних ситуацій — один із засобів</a:t>
            </a:r>
          </a:p>
          <a:p>
            <a:pPr algn="ctr">
              <a:defRPr/>
            </a:pPr>
            <a:r>
              <a:rPr lang="uk-UA" sz="28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формування математичної компетентності </a:t>
            </a:r>
            <a:r>
              <a:rPr lang="uk-UA" sz="2800" b="1" dirty="0">
                <a:ln w="1905"/>
                <a:solidFill>
                  <a:srgbClr val="B4621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 </a:t>
            </a:r>
          </a:p>
          <a:p>
            <a:pPr algn="ctr">
              <a:defRPr/>
            </a:pPr>
            <a:r>
              <a:rPr lang="uk-UA" sz="2800" b="1" dirty="0">
                <a:ln w="1905"/>
                <a:solidFill>
                  <a:srgbClr val="4521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інноваційна значущість досвіду</a:t>
            </a:r>
            <a:endParaRPr lang="uk-UA" sz="2800" b="1" dirty="0">
              <a:ln w="1905"/>
              <a:solidFill>
                <a:srgbClr val="45210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19142"/>
            <a:ext cx="91440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uk-UA" sz="3200" b="1" dirty="0">
                <a:ln w="1905"/>
                <a:solidFill>
                  <a:srgbClr val="4521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             </a:t>
            </a:r>
            <a:r>
              <a:rPr lang="uk-UA" sz="2800" b="1" dirty="0">
                <a:ln w="1905"/>
                <a:solidFill>
                  <a:srgbClr val="4521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Провідна педагогічна ідея досвіду</a:t>
            </a:r>
            <a:r>
              <a:rPr lang="uk-UA" sz="2800" b="1" dirty="0">
                <a:ln w="1905"/>
                <a:solidFill>
                  <a:srgbClr val="4521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: </a:t>
            </a:r>
          </a:p>
          <a:p>
            <a:pPr algn="ctr" eaLnBrk="0" hangingPunct="0">
              <a:defRPr/>
            </a:pPr>
            <a:endParaRPr lang="uk-UA" b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4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завдяки сформованій </a:t>
            </a:r>
          </a:p>
          <a:p>
            <a:pPr algn="ctr" eaLnBrk="0" hangingPunct="0">
              <a:defRPr/>
            </a:pPr>
            <a:r>
              <a:rPr lang="uk-UA" sz="4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математичній компетентності</a:t>
            </a:r>
          </a:p>
          <a:p>
            <a:pPr algn="ctr" eaLnBrk="0" hangingPunct="0">
              <a:defRPr/>
            </a:pPr>
            <a:r>
              <a:rPr lang="uk-UA" sz="4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 підготувати учнів до розв'язання </a:t>
            </a:r>
          </a:p>
          <a:p>
            <a:pPr algn="ctr" eaLnBrk="0" hangingPunct="0">
              <a:defRPr/>
            </a:pPr>
            <a:r>
              <a:rPr lang="uk-UA" sz="4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життєво необхідних завдань</a:t>
            </a:r>
          </a:p>
          <a:p>
            <a:pPr algn="ctr" eaLnBrk="0" hangingPunct="0">
              <a:defRPr/>
            </a:pPr>
            <a:r>
              <a:rPr lang="uk-UA" sz="4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 у різних умовах </a:t>
            </a:r>
          </a:p>
          <a:p>
            <a:pPr algn="ctr" eaLnBrk="0" hangingPunct="0">
              <a:defRPr/>
            </a:pPr>
            <a:r>
              <a:rPr lang="uk-UA" sz="4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сьогодення та майбуття</a:t>
            </a:r>
            <a:endParaRPr lang="uk-UA" sz="4000" b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-82550"/>
            <a:ext cx="2708276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927" y="1238220"/>
            <a:ext cx="8617068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uk-UA" sz="2000" b="1" dirty="0">
              <a:ln w="1905"/>
              <a:solidFill>
                <a:srgbClr val="45210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just" eaLnBrk="0" hangingPunct="0">
              <a:defRPr/>
            </a:pPr>
            <a:r>
              <a:rPr lang="uk-UA" sz="2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Зумовлюється  концептуальними  положеннями  та  державними  вимогами,  спрямованими  на  становлення особистості учня, розвиток його здібностей і обдарувань. </a:t>
            </a:r>
            <a:endParaRPr lang="uk-UA" sz="2000" b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Сприяє виконанню завдань Національної доктрини розвитку освіти. </a:t>
            </a:r>
            <a:endParaRPr lang="uk-UA" sz="2000" b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Забезпечує умови для розвитку творчої особистості дитини. </a:t>
            </a:r>
            <a:endParaRPr lang="uk-UA" sz="2000" b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Сприяє позитивній мотивації учнів до пізнавальної діяльності. </a:t>
            </a:r>
            <a:endParaRPr lang="uk-UA" sz="2000" b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Забезпечує особистісно-орієнтовну модель навчання. </a:t>
            </a:r>
            <a:endParaRPr lang="uk-UA" sz="2000" b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Робить  можливим  оригінальний  підхід  до  побудови  сучасного  уроку. </a:t>
            </a:r>
            <a:endParaRPr lang="uk-UA" sz="2000" b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eaLnBrk="0" hangingPunct="0">
              <a:buFontTx/>
              <a:buBlip>
                <a:blip r:embed="rId2"/>
              </a:buBlip>
              <a:defRPr/>
            </a:pPr>
            <a:r>
              <a:rPr lang="uk-UA" sz="2000" b="1" dirty="0">
                <a:ln w="1905"/>
                <a:solidFill>
                  <a:srgbClr val="6430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</a:rPr>
              <a:t>Створює атмосферу співробітництва, взаємодію вчителя і учнів. </a:t>
            </a:r>
            <a:endParaRPr lang="uk-UA" sz="2000" b="1" dirty="0">
              <a:ln w="1905"/>
              <a:solidFill>
                <a:srgbClr val="6430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0713" y="-222250"/>
            <a:ext cx="2173287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8355" y="544473"/>
            <a:ext cx="45897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/>
                <a:solidFill>
                  <a:srgbClr val="4521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Актуальність досвіду:</a:t>
            </a:r>
            <a:endParaRPr lang="uk-UA" sz="2800" b="1" dirty="0">
              <a:ln w="1905"/>
              <a:solidFill>
                <a:srgbClr val="45210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26953" y="990600"/>
          <a:ext cx="8636113" cy="562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79388"/>
            <a:ext cx="8229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uk-UA" sz="4400" b="1" kern="0" dirty="0">
                <a:solidFill>
                  <a:srgbClr val="B462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Завдання:</a:t>
            </a:r>
            <a:endParaRPr lang="ru-RU" sz="4400" b="1" kern="0" dirty="0">
              <a:solidFill>
                <a:srgbClr val="B4621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4211" y="142830"/>
            <a:ext cx="587532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800" b="1" dirty="0">
                <a:ln w="1905"/>
                <a:solidFill>
                  <a:srgbClr val="45210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Теоретична основа досвіду:</a:t>
            </a:r>
            <a:endParaRPr lang="uk-UA" sz="2800" b="1" dirty="0">
              <a:ln w="1905"/>
              <a:solidFill>
                <a:srgbClr val="45210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53927" y="1055655"/>
          <a:ext cx="8799633" cy="547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3988" y="142875"/>
            <a:ext cx="87995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uk-UA" sz="2000" b="1">
                <a:latin typeface="Arial Black" pitchFamily="34" charset="0"/>
                <a:cs typeface="Times New Roman" pitchFamily="18" charset="0"/>
              </a:rPr>
              <a:t>Сутність досвіду:</a:t>
            </a:r>
            <a:endParaRPr lang="uk-UA" sz="1000"/>
          </a:p>
          <a:p>
            <a:pPr algn="just" eaLnBrk="0" hangingPunct="0">
              <a:defRPr/>
            </a:pPr>
            <a:r>
              <a:rPr lang="uk-UA" b="1">
                <a:solidFill>
                  <a:srgbClr val="4521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ґрунтується на системі роботи з розвитку творчих здібностей учнів шляхом дотримання компетентнісного підходу до вивчення математики. </a:t>
            </a:r>
            <a:endParaRPr lang="uk-UA" sz="1000" b="1">
              <a:solidFill>
                <a:srgbClr val="45210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0" hangingPunct="0">
              <a:defRPr/>
            </a:pPr>
            <a:endParaRPr lang="uk-UA" b="1">
              <a:solidFill>
                <a:srgbClr val="452103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uk-UA" b="1">
                <a:solidFill>
                  <a:srgbClr val="45210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Для досягнення цієї використовую такі заходи:</a:t>
            </a:r>
            <a:endParaRPr lang="uk-UA" sz="1000" b="1">
              <a:solidFill>
                <a:srgbClr val="45210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1639863"/>
          <a:ext cx="8917046" cy="467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837</Words>
  <Application>Microsoft Office PowerPoint</Application>
  <PresentationFormat>Экран (4:3)</PresentationFormat>
  <Paragraphs>143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Cassandra</vt:lpstr>
      <vt:lpstr>Calibri</vt:lpstr>
      <vt:lpstr>Wingdings 2</vt:lpstr>
      <vt:lpstr>Wingdings</vt:lpstr>
      <vt:lpstr>Century Schoolbook</vt:lpstr>
      <vt:lpstr>Book Antiqua</vt:lpstr>
      <vt:lpstr>Bookman Old Style</vt:lpstr>
      <vt:lpstr>Arial Black</vt:lpstr>
      <vt:lpstr>Times New Roman</vt:lpstr>
      <vt:lpstr>Monotype Corsiva</vt:lpstr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126</cp:revision>
  <dcterms:created xsi:type="dcterms:W3CDTF">2011-07-06T07:21:00Z</dcterms:created>
  <dcterms:modified xsi:type="dcterms:W3CDTF">2016-12-12T21:04:26Z</dcterms:modified>
</cp:coreProperties>
</file>